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70147853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83070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72781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559130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125584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72365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636722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89921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554549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959935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650623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971361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87408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8722756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30" name="Shape 2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3795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8639961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42" name="Shape 2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350759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433188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633517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0" name="Shape 2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258247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6" name="Shape 2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839559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2" name="Shape 2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2656729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8" name="Shape 2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059614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7643148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84" name="Shape 2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416267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257275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796187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021923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708488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5" name="Shape 1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684040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66022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314864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279639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215863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2"/>
        </a:solidFill>
        <a:effectLst/>
      </p:bgPr>
    </p:bg>
    <p:spTree>
      <p:nvGrpSpPr>
        <p:cNvPr id="1" name="Shape 13"/>
        <p:cNvGrpSpPr/>
        <p:nvPr/>
      </p:nvGrpSpPr>
      <p:grpSpPr>
        <a:xfrm>
          <a:off x="0" y="0"/>
          <a:ext cx="0" cy="0"/>
          <a:chOff x="0" y="0"/>
          <a:chExt cx="0" cy="0"/>
        </a:xfrm>
      </p:grpSpPr>
      <p:sp>
        <p:nvSpPr>
          <p:cNvPr id="14" name="Shape 14"/>
          <p:cNvSpPr/>
          <p:nvPr/>
        </p:nvSpPr>
        <p:spPr>
          <a:xfrm>
            <a:off x="0" y="5971032"/>
            <a:ext cx="9144000" cy="886967"/>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15" name="Shape 15"/>
          <p:cNvSpPr/>
          <p:nvPr/>
        </p:nvSpPr>
        <p:spPr>
          <a:xfrm>
            <a:off x="-9144" y="6053328"/>
            <a:ext cx="2249424" cy="713232"/>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16" name="Shape 16"/>
          <p:cNvSpPr/>
          <p:nvPr/>
        </p:nvSpPr>
        <p:spPr>
          <a:xfrm>
            <a:off x="2359151" y="6044183"/>
            <a:ext cx="6784847" cy="713232"/>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17" name="Shape 17"/>
          <p:cNvSpPr txBox="1">
            <a:spLocks noGrp="1"/>
          </p:cNvSpPr>
          <p:nvPr>
            <p:ph type="ctrTitle"/>
          </p:nvPr>
        </p:nvSpPr>
        <p:spPr>
          <a:xfrm>
            <a:off x="2362200" y="4038600"/>
            <a:ext cx="6476999" cy="1828800"/>
          </a:xfrm>
          <a:prstGeom prst="rect">
            <a:avLst/>
          </a:prstGeom>
          <a:noFill/>
          <a:ln>
            <a:noFill/>
          </a:ln>
        </p:spPr>
        <p:txBody>
          <a:bodyPr lIns="91425" tIns="91425" rIns="91425" bIns="91425" anchor="b" anchorCtr="0"/>
          <a:lstStyle>
            <a:lvl1pPr marL="0" marR="0" indent="0" algn="l" rtl="0">
              <a:spcBef>
                <a:spcPts val="0"/>
              </a:spcBef>
              <a:buClr>
                <a:schemeClr val="lt2"/>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8" name="Shape 18"/>
          <p:cNvSpPr txBox="1">
            <a:spLocks noGrp="1"/>
          </p:cNvSpPr>
          <p:nvPr>
            <p:ph type="subTitle" idx="1"/>
          </p:nvPr>
        </p:nvSpPr>
        <p:spPr>
          <a:xfrm>
            <a:off x="2362200" y="6050037"/>
            <a:ext cx="6705599" cy="685799"/>
          </a:xfrm>
          <a:prstGeom prst="rect">
            <a:avLst/>
          </a:prstGeom>
          <a:noFill/>
          <a:ln>
            <a:noFill/>
          </a:ln>
        </p:spPr>
        <p:txBody>
          <a:bodyPr lIns="91425" tIns="91425" rIns="91425" bIns="91425" anchor="ctr" anchorCtr="0"/>
          <a:lstStyle>
            <a:lvl1pPr marL="0" marR="0" indent="0" algn="l" rtl="0">
              <a:spcBef>
                <a:spcPts val="700"/>
              </a:spcBef>
              <a:buClr>
                <a:schemeClr val="accent2"/>
              </a:buClr>
              <a:buFont typeface="Noto Symbol"/>
              <a:buNone/>
              <a:defRPr/>
            </a:lvl1pPr>
            <a:lvl2pPr marL="457200" marR="0" indent="0" algn="ctr" rtl="0">
              <a:spcBef>
                <a:spcPts val="550"/>
              </a:spcBef>
              <a:buClr>
                <a:schemeClr val="accent1"/>
              </a:buClr>
              <a:buFont typeface="Noto Symbol"/>
              <a:buNone/>
              <a:defRPr/>
            </a:lvl2pPr>
            <a:lvl3pPr marL="914400" marR="0" indent="0" algn="ctr" rtl="0">
              <a:spcBef>
                <a:spcPts val="500"/>
              </a:spcBef>
              <a:buClr>
                <a:schemeClr val="accent2"/>
              </a:buClr>
              <a:buFont typeface="Noto Symbol"/>
              <a:buNone/>
              <a:defRPr/>
            </a:lvl3pPr>
            <a:lvl4pPr marL="1371600" marR="0" indent="0" algn="ctr" rtl="0">
              <a:spcBef>
                <a:spcPts val="400"/>
              </a:spcBef>
              <a:buClr>
                <a:schemeClr val="accent3"/>
              </a:buClr>
              <a:buFont typeface="Noto Symbol"/>
              <a:buNone/>
              <a:defRPr/>
            </a:lvl4pPr>
            <a:lvl5pPr marL="1828800" marR="0" indent="0" algn="ctr" rtl="0">
              <a:spcBef>
                <a:spcPts val="400"/>
              </a:spcBef>
              <a:buClr>
                <a:schemeClr val="accent4"/>
              </a:buClr>
              <a:buFont typeface="Noto Symbol"/>
              <a:buNone/>
              <a:defRPr/>
            </a:lvl5pPr>
            <a:lvl6pPr marL="2286000" marR="0" indent="0" algn="ctr" rtl="0">
              <a:spcBef>
                <a:spcPts val="360"/>
              </a:spcBef>
              <a:buClr>
                <a:schemeClr val="accent1"/>
              </a:buClr>
              <a:buFont typeface="Noto Symbol"/>
              <a:buNone/>
              <a:defRPr/>
            </a:lvl6pPr>
            <a:lvl7pPr marL="2743200" marR="0" indent="0" algn="ctr" rtl="0">
              <a:spcBef>
                <a:spcPts val="360"/>
              </a:spcBef>
              <a:buClr>
                <a:schemeClr val="accent2"/>
              </a:buClr>
              <a:buFont typeface="Noto Symbol"/>
              <a:buNone/>
              <a:defRPr/>
            </a:lvl7pPr>
            <a:lvl8pPr marL="3200400" marR="0" indent="0" algn="ctr" rtl="0">
              <a:spcBef>
                <a:spcPts val="360"/>
              </a:spcBef>
              <a:buClr>
                <a:schemeClr val="accent3"/>
              </a:buClr>
              <a:buFont typeface="Noto Symbol"/>
              <a:buNone/>
              <a:defRPr/>
            </a:lvl8pPr>
            <a:lvl9pPr marL="3657600" marR="0" indent="0" algn="ctr" rtl="0">
              <a:spcBef>
                <a:spcPts val="360"/>
              </a:spcBef>
              <a:buClr>
                <a:schemeClr val="accent4"/>
              </a:buClr>
              <a:buFont typeface="Noto Symbol"/>
              <a:buNone/>
              <a:defRPr/>
            </a:lvl9pPr>
          </a:lstStyle>
          <a:p>
            <a:endParaRPr/>
          </a:p>
        </p:txBody>
      </p:sp>
      <p:sp>
        <p:nvSpPr>
          <p:cNvPr id="19" name="Shape 19"/>
          <p:cNvSpPr txBox="1">
            <a:spLocks noGrp="1"/>
          </p:cNvSpPr>
          <p:nvPr>
            <p:ph type="dt" idx="10"/>
          </p:nvPr>
        </p:nvSpPr>
        <p:spPr>
          <a:xfrm>
            <a:off x="76200" y="6068698"/>
            <a:ext cx="2057400" cy="685799"/>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0" name="Shape 20"/>
          <p:cNvSpPr txBox="1">
            <a:spLocks noGrp="1"/>
          </p:cNvSpPr>
          <p:nvPr>
            <p:ph type="ftr" idx="11"/>
          </p:nvPr>
        </p:nvSpPr>
        <p:spPr>
          <a:xfrm>
            <a:off x="2085392" y="236537"/>
            <a:ext cx="5867400"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1" name="Shape 21"/>
          <p:cNvSpPr txBox="1">
            <a:spLocks noGrp="1"/>
          </p:cNvSpPr>
          <p:nvPr>
            <p:ph type="sldNum" idx="12"/>
          </p:nvPr>
        </p:nvSpPr>
        <p:spPr>
          <a:xfrm>
            <a:off x="8001000" y="228600"/>
            <a:ext cx="838199" cy="381000"/>
          </a:xfrm>
          <a:prstGeom prst="rect">
            <a:avLst/>
          </a:prstGeom>
          <a:noFill/>
          <a:ln>
            <a:noFill/>
          </a:ln>
        </p:spPr>
        <p:txBody>
          <a:bodyPr lIns="91425" tIns="45700" rIns="91425" bIns="45700" anchor="ctr" anchorCtr="0">
            <a:noAutofit/>
          </a:bodyPr>
          <a:lstStyle>
            <a:lvl1pPr marL="0" marR="0" indent="0" algn="ctr" rtl="0">
              <a:spcBef>
                <a:spcPts val="0"/>
              </a:spcBef>
              <a:buNone/>
              <a:defRPr sz="1400" b="1" i="0" u="none" strike="noStrike" cap="none" baseline="0">
                <a:solidFill>
                  <a:schemeClr val="lt2"/>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609600" y="228600"/>
            <a:ext cx="8153399" cy="990599"/>
          </a:xfrm>
          <a:prstGeom prst="rect">
            <a:avLst/>
          </a:prstGeom>
          <a:noFill/>
          <a:ln>
            <a:noFill/>
          </a:ln>
        </p:spPr>
        <p:txBody>
          <a:bodyPr lIns="91425" tIns="91425" rIns="91425" bIns="91425" anchor="ctr" anchorCtr="0"/>
          <a:lstStyle>
            <a:lvl1pPr algn="l" rtl="0">
              <a:spcBef>
                <a:spcPts val="0"/>
              </a:spcBef>
              <a:buClr>
                <a:schemeClr val="dk2"/>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2" name="Shape 82"/>
          <p:cNvSpPr txBox="1">
            <a:spLocks noGrp="1"/>
          </p:cNvSpPr>
          <p:nvPr>
            <p:ph type="body" idx="1"/>
          </p:nvPr>
        </p:nvSpPr>
        <p:spPr>
          <a:xfrm rot="5400000">
            <a:off x="2426207" y="-213359"/>
            <a:ext cx="4526279" cy="8153399"/>
          </a:xfrm>
          <a:prstGeom prst="rect">
            <a:avLst/>
          </a:prstGeom>
          <a:noFill/>
          <a:ln>
            <a:noFill/>
          </a:ln>
        </p:spPr>
        <p:txBody>
          <a:bodyPr lIns="91425" tIns="91425" rIns="91425" bIns="91425" anchor="t" anchorCtr="0"/>
          <a:lstStyle>
            <a:lvl1pPr marL="320040" indent="-209550" algn="l" rtl="0">
              <a:spcBef>
                <a:spcPts val="700"/>
              </a:spcBef>
              <a:buClr>
                <a:schemeClr val="accent2"/>
              </a:buClr>
              <a:buFont typeface="Noto Symbol"/>
              <a:buChar char="◻"/>
              <a:defRPr/>
            </a:lvl1pPr>
            <a:lvl2pPr marL="640080" indent="-168910" algn="l" rtl="0">
              <a:spcBef>
                <a:spcPts val="550"/>
              </a:spcBef>
              <a:buClr>
                <a:schemeClr val="accent1"/>
              </a:buClr>
              <a:buFont typeface="Noto Symbol"/>
              <a:buChar char="⬜"/>
              <a:defRPr/>
            </a:lvl2pPr>
            <a:lvl3pPr marL="914400" indent="-119062" algn="l" rtl="0">
              <a:spcBef>
                <a:spcPts val="500"/>
              </a:spcBef>
              <a:buClr>
                <a:schemeClr val="accent2"/>
              </a:buClr>
              <a:buFont typeface="Noto Symbol"/>
              <a:buChar char="■"/>
              <a:defRPr/>
            </a:lvl3pPr>
            <a:lvl4pPr marL="1371600" indent="-133350" algn="l" rtl="0">
              <a:spcBef>
                <a:spcPts val="400"/>
              </a:spcBef>
              <a:buClr>
                <a:schemeClr val="accent3"/>
              </a:buClr>
              <a:buFont typeface="Noto Symbol"/>
              <a:buChar char="■"/>
              <a:defRPr/>
            </a:lvl4pPr>
            <a:lvl5pPr marL="1828800" indent="-146050" algn="l" rtl="0">
              <a:spcBef>
                <a:spcPts val="400"/>
              </a:spcBef>
              <a:buClr>
                <a:schemeClr val="accent4"/>
              </a:buClr>
              <a:buFont typeface="Noto Symbol"/>
              <a:buChar char="■"/>
              <a:defRPr/>
            </a:lvl5pPr>
            <a:lvl6pPr marL="2103120" indent="-121920" algn="l" rtl="0">
              <a:spcBef>
                <a:spcPts val="360"/>
              </a:spcBef>
              <a:buClr>
                <a:schemeClr val="accent1"/>
              </a:buClr>
              <a:buFont typeface="Noto Symbol"/>
              <a:buChar char="▪"/>
              <a:defRPr/>
            </a:lvl6pPr>
            <a:lvl7pPr marL="2377440" indent="-116839" algn="l" rtl="0">
              <a:spcBef>
                <a:spcPts val="360"/>
              </a:spcBef>
              <a:buClr>
                <a:schemeClr val="accent2"/>
              </a:buClr>
              <a:buFont typeface="Noto Symbol"/>
              <a:buChar char="▪"/>
              <a:defRPr/>
            </a:lvl7pPr>
            <a:lvl8pPr marL="2651760" indent="-124460" algn="l" rtl="0">
              <a:spcBef>
                <a:spcPts val="360"/>
              </a:spcBef>
              <a:buClr>
                <a:schemeClr val="accent3"/>
              </a:buClr>
              <a:buFont typeface="Noto Symbol"/>
              <a:buChar char="▪"/>
              <a:defRPr/>
            </a:lvl8pPr>
            <a:lvl9pPr marL="2926080" indent="-119379" algn="l" rtl="0">
              <a:spcBef>
                <a:spcPts val="360"/>
              </a:spcBef>
              <a:buClr>
                <a:schemeClr val="accent4"/>
              </a:buClr>
              <a:buFont typeface="Noto Symbol"/>
              <a:buChar char="▪"/>
              <a:defRPr/>
            </a:lvl9pPr>
          </a:lstStyle>
          <a:p>
            <a:endParaRPr/>
          </a:p>
        </p:txBody>
      </p:sp>
      <p:sp>
        <p:nvSpPr>
          <p:cNvPr id="83" name="Shape 83"/>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4" name="Shape 84"/>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5" name="Shape 85"/>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lvl1pPr marL="0" marR="0" indent="0" algn="ctr"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bg>
      <p:bgPr>
        <a:solidFill>
          <a:schemeClr val="lt1"/>
        </a:solidFill>
        <a:effectLst/>
      </p:bgPr>
    </p:bg>
    <p:spTree>
      <p:nvGrpSpPr>
        <p:cNvPr id="1" name="Shape 86"/>
        <p:cNvGrpSpPr/>
        <p:nvPr/>
      </p:nvGrpSpPr>
      <p:grpSpPr>
        <a:xfrm>
          <a:off x="0" y="0"/>
          <a:ext cx="0" cy="0"/>
          <a:chOff x="0" y="0"/>
          <a:chExt cx="0" cy="0"/>
        </a:xfrm>
      </p:grpSpPr>
      <p:sp>
        <p:nvSpPr>
          <p:cNvPr id="87" name="Shape 87"/>
          <p:cNvSpPr txBox="1">
            <a:spLocks noGrp="1"/>
          </p:cNvSpPr>
          <p:nvPr>
            <p:ph type="title"/>
          </p:nvPr>
        </p:nvSpPr>
        <p:spPr>
          <a:xfrm rot="5400000">
            <a:off x="4823618" y="2339181"/>
            <a:ext cx="5516562" cy="2057400"/>
          </a:xfrm>
          <a:prstGeom prst="rect">
            <a:avLst/>
          </a:prstGeom>
          <a:noFill/>
          <a:ln>
            <a:noFill/>
          </a:ln>
        </p:spPr>
        <p:txBody>
          <a:bodyPr lIns="91425" tIns="91425" rIns="91425" bIns="91425" anchor="ctr" anchorCtr="0"/>
          <a:lstStyle>
            <a:lvl1pPr algn="l" rtl="0">
              <a:spcBef>
                <a:spcPts val="0"/>
              </a:spcBef>
              <a:buClr>
                <a:schemeClr val="dk2"/>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8" name="Shape 88"/>
          <p:cNvSpPr txBox="1">
            <a:spLocks noGrp="1"/>
          </p:cNvSpPr>
          <p:nvPr>
            <p:ph type="body" idx="1"/>
          </p:nvPr>
        </p:nvSpPr>
        <p:spPr>
          <a:xfrm rot="5400000">
            <a:off x="480217" y="586581"/>
            <a:ext cx="5516564" cy="5562600"/>
          </a:xfrm>
          <a:prstGeom prst="rect">
            <a:avLst/>
          </a:prstGeom>
          <a:noFill/>
          <a:ln>
            <a:noFill/>
          </a:ln>
        </p:spPr>
        <p:txBody>
          <a:bodyPr lIns="91425" tIns="91425" rIns="91425" bIns="91425" anchor="t" anchorCtr="0"/>
          <a:lstStyle>
            <a:lvl1pPr marL="320040" indent="-209550" algn="l" rtl="0">
              <a:spcBef>
                <a:spcPts val="700"/>
              </a:spcBef>
              <a:buClr>
                <a:schemeClr val="accent2"/>
              </a:buClr>
              <a:buFont typeface="Noto Symbol"/>
              <a:buChar char="◻"/>
              <a:defRPr/>
            </a:lvl1pPr>
            <a:lvl2pPr marL="640080" indent="-168910" algn="l" rtl="0">
              <a:spcBef>
                <a:spcPts val="550"/>
              </a:spcBef>
              <a:buClr>
                <a:schemeClr val="accent1"/>
              </a:buClr>
              <a:buFont typeface="Noto Symbol"/>
              <a:buChar char="⬜"/>
              <a:defRPr/>
            </a:lvl2pPr>
            <a:lvl3pPr marL="914400" indent="-119062" algn="l" rtl="0">
              <a:spcBef>
                <a:spcPts val="500"/>
              </a:spcBef>
              <a:buClr>
                <a:schemeClr val="accent2"/>
              </a:buClr>
              <a:buFont typeface="Noto Symbol"/>
              <a:buChar char="■"/>
              <a:defRPr/>
            </a:lvl3pPr>
            <a:lvl4pPr marL="1371600" indent="-133350" algn="l" rtl="0">
              <a:spcBef>
                <a:spcPts val="400"/>
              </a:spcBef>
              <a:buClr>
                <a:schemeClr val="accent3"/>
              </a:buClr>
              <a:buFont typeface="Noto Symbol"/>
              <a:buChar char="■"/>
              <a:defRPr/>
            </a:lvl4pPr>
            <a:lvl5pPr marL="1828800" indent="-146050" algn="l" rtl="0">
              <a:spcBef>
                <a:spcPts val="400"/>
              </a:spcBef>
              <a:buClr>
                <a:schemeClr val="accent4"/>
              </a:buClr>
              <a:buFont typeface="Noto Symbol"/>
              <a:buChar char="■"/>
              <a:defRPr/>
            </a:lvl5pPr>
            <a:lvl6pPr marL="2103120" indent="-121920" algn="l" rtl="0">
              <a:spcBef>
                <a:spcPts val="360"/>
              </a:spcBef>
              <a:buClr>
                <a:schemeClr val="accent1"/>
              </a:buClr>
              <a:buFont typeface="Noto Symbol"/>
              <a:buChar char="▪"/>
              <a:defRPr/>
            </a:lvl6pPr>
            <a:lvl7pPr marL="2377440" indent="-116839" algn="l" rtl="0">
              <a:spcBef>
                <a:spcPts val="360"/>
              </a:spcBef>
              <a:buClr>
                <a:schemeClr val="accent2"/>
              </a:buClr>
              <a:buFont typeface="Noto Symbol"/>
              <a:buChar char="▪"/>
              <a:defRPr/>
            </a:lvl7pPr>
            <a:lvl8pPr marL="2651760" indent="-124460" algn="l" rtl="0">
              <a:spcBef>
                <a:spcPts val="360"/>
              </a:spcBef>
              <a:buClr>
                <a:schemeClr val="accent3"/>
              </a:buClr>
              <a:buFont typeface="Noto Symbol"/>
              <a:buChar char="▪"/>
              <a:defRPr/>
            </a:lvl8pPr>
            <a:lvl9pPr marL="2926080" indent="-119379" algn="l" rtl="0">
              <a:spcBef>
                <a:spcPts val="360"/>
              </a:spcBef>
              <a:buClr>
                <a:schemeClr val="accent4"/>
              </a:buClr>
              <a:buFont typeface="Noto Symbol"/>
              <a:buChar char="▪"/>
              <a:defRPr/>
            </a:lvl9pPr>
          </a:lstStyle>
          <a:p>
            <a:endParaRPr/>
          </a:p>
        </p:txBody>
      </p:sp>
      <p:sp>
        <p:nvSpPr>
          <p:cNvPr id="89" name="Shape 89"/>
          <p:cNvSpPr txBox="1">
            <a:spLocks noGrp="1"/>
          </p:cNvSpPr>
          <p:nvPr>
            <p:ph type="dt" idx="10"/>
          </p:nvPr>
        </p:nvSpPr>
        <p:spPr>
          <a:xfrm>
            <a:off x="6553200" y="6248401"/>
            <a:ext cx="22097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0" name="Shape 90"/>
          <p:cNvSpPr txBox="1">
            <a:spLocks noGrp="1"/>
          </p:cNvSpPr>
          <p:nvPr>
            <p:ph type="ftr" idx="11"/>
          </p:nvPr>
        </p:nvSpPr>
        <p:spPr>
          <a:xfrm>
            <a:off x="457200" y="6248207"/>
            <a:ext cx="5573482"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1" name="Shape 91"/>
          <p:cNvSpPr/>
          <p:nvPr/>
        </p:nvSpPr>
        <p:spPr>
          <a:xfrm>
            <a:off x="6096317" y="0"/>
            <a:ext cx="320039" cy="68580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92" name="Shape 92"/>
          <p:cNvSpPr/>
          <p:nvPr/>
        </p:nvSpPr>
        <p:spPr>
          <a:xfrm>
            <a:off x="6142037" y="609600"/>
            <a:ext cx="228600" cy="62483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93" name="Shape 93"/>
          <p:cNvSpPr/>
          <p:nvPr/>
        </p:nvSpPr>
        <p:spPr>
          <a:xfrm>
            <a:off x="6142037" y="0"/>
            <a:ext cx="228600" cy="533399"/>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94" name="Shape 94"/>
          <p:cNvSpPr txBox="1">
            <a:spLocks noGrp="1"/>
          </p:cNvSpPr>
          <p:nvPr>
            <p:ph type="sldNum" idx="12"/>
          </p:nvPr>
        </p:nvSpPr>
        <p:spPr>
          <a:xfrm rot="5400000">
            <a:off x="5989638" y="144462"/>
            <a:ext cx="533399" cy="244475"/>
          </a:xfrm>
          <a:prstGeom prst="rect">
            <a:avLst/>
          </a:prstGeom>
          <a:noFill/>
          <a:ln>
            <a:noFill/>
          </a:ln>
        </p:spPr>
        <p:txBody>
          <a:bodyPr lIns="91425" tIns="45700" rIns="91425" bIns="45700" anchor="ctr" anchorCtr="0">
            <a:noAutofit/>
          </a:bodyPr>
          <a:lstStyle>
            <a:lvl1pPr marL="0" marR="0" indent="0" algn="ctr"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612647" y="228600"/>
            <a:ext cx="8153399" cy="990599"/>
          </a:xfrm>
          <a:prstGeom prst="rect">
            <a:avLst/>
          </a:prstGeom>
          <a:noFill/>
          <a:ln>
            <a:noFill/>
          </a:ln>
        </p:spPr>
        <p:txBody>
          <a:bodyPr lIns="91425" tIns="91425" rIns="91425" bIns="91425" anchor="ctr" anchorCtr="0"/>
          <a:lstStyle>
            <a:lvl1pPr algn="l" rtl="0">
              <a:spcBef>
                <a:spcPts val="0"/>
              </a:spcBef>
              <a:buClr>
                <a:schemeClr val="dk2"/>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5" name="Shape 25"/>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6" name="Shape 26"/>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lvl1pPr marL="0" marR="0" indent="0" algn="ctr"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27" name="Shape 27"/>
          <p:cNvSpPr txBox="1">
            <a:spLocks noGrp="1"/>
          </p:cNvSpPr>
          <p:nvPr>
            <p:ph type="body" idx="1"/>
          </p:nvPr>
        </p:nvSpPr>
        <p:spPr>
          <a:xfrm>
            <a:off x="612647" y="1600200"/>
            <a:ext cx="8153399" cy="4495800"/>
          </a:xfrm>
          <a:prstGeom prst="rect">
            <a:avLst/>
          </a:prstGeom>
          <a:noFill/>
          <a:ln>
            <a:noFill/>
          </a:ln>
        </p:spPr>
        <p:txBody>
          <a:bodyPr lIns="91425" tIns="91425" rIns="91425" bIns="91425" anchor="t" anchorCtr="0"/>
          <a:lstStyle>
            <a:lvl1pPr marL="320040" indent="-209550" algn="l" rtl="0">
              <a:spcBef>
                <a:spcPts val="700"/>
              </a:spcBef>
              <a:buClr>
                <a:schemeClr val="accent2"/>
              </a:buClr>
              <a:buFont typeface="Noto Symbol"/>
              <a:buChar char="◻"/>
              <a:defRPr/>
            </a:lvl1pPr>
            <a:lvl2pPr marL="640080" indent="-168910" algn="l" rtl="0">
              <a:spcBef>
                <a:spcPts val="550"/>
              </a:spcBef>
              <a:buClr>
                <a:schemeClr val="accent1"/>
              </a:buClr>
              <a:buFont typeface="Noto Symbol"/>
              <a:buChar char="⬜"/>
              <a:defRPr/>
            </a:lvl2pPr>
            <a:lvl3pPr marL="914400" indent="-119062" algn="l" rtl="0">
              <a:spcBef>
                <a:spcPts val="500"/>
              </a:spcBef>
              <a:buClr>
                <a:schemeClr val="accent2"/>
              </a:buClr>
              <a:buFont typeface="Noto Symbol"/>
              <a:buChar char="■"/>
              <a:defRPr/>
            </a:lvl3pPr>
            <a:lvl4pPr marL="1371600" indent="-133350" algn="l" rtl="0">
              <a:spcBef>
                <a:spcPts val="400"/>
              </a:spcBef>
              <a:buClr>
                <a:schemeClr val="accent3"/>
              </a:buClr>
              <a:buFont typeface="Noto Symbol"/>
              <a:buChar char="■"/>
              <a:defRPr/>
            </a:lvl4pPr>
            <a:lvl5pPr marL="1828800" indent="-146050" algn="l" rtl="0">
              <a:spcBef>
                <a:spcPts val="400"/>
              </a:spcBef>
              <a:buClr>
                <a:schemeClr val="accent4"/>
              </a:buClr>
              <a:buFont typeface="Noto Symbol"/>
              <a:buChar char="■"/>
              <a:defRPr/>
            </a:lvl5pPr>
            <a:lvl6pPr marL="2103120" indent="-121920" algn="l" rtl="0">
              <a:spcBef>
                <a:spcPts val="360"/>
              </a:spcBef>
              <a:buClr>
                <a:schemeClr val="accent1"/>
              </a:buClr>
              <a:buFont typeface="Noto Symbol"/>
              <a:buChar char="▪"/>
              <a:defRPr/>
            </a:lvl6pPr>
            <a:lvl7pPr marL="2377440" indent="-116839" algn="l" rtl="0">
              <a:spcBef>
                <a:spcPts val="360"/>
              </a:spcBef>
              <a:buClr>
                <a:schemeClr val="accent2"/>
              </a:buClr>
              <a:buFont typeface="Noto Symbol"/>
              <a:buChar char="▪"/>
              <a:defRPr/>
            </a:lvl7pPr>
            <a:lvl8pPr marL="2651760" indent="-124460" algn="l" rtl="0">
              <a:spcBef>
                <a:spcPts val="360"/>
              </a:spcBef>
              <a:buClr>
                <a:schemeClr val="accent3"/>
              </a:buClr>
              <a:buFont typeface="Noto Symbol"/>
              <a:buChar char="▪"/>
              <a:defRPr/>
            </a:lvl8pPr>
            <a:lvl9pPr marL="2926080" indent="-119379" algn="l" rtl="0">
              <a:spcBef>
                <a:spcPts val="360"/>
              </a:spcBef>
              <a:buClr>
                <a:schemeClr val="accent4"/>
              </a:buClr>
              <a:buFont typeface="Noto Symbol"/>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bg>
      <p:bgPr>
        <a:blipFill rotWithShape="1">
          <a:blip r:embed="rId2">
            <a:alphaModFix/>
          </a:blip>
          <a:tile tx="0" ty="0" sx="100000" sy="100000" flip="none" algn="tl"/>
        </a:blipFill>
        <a:effectLst/>
      </p:bgPr>
    </p:bg>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1371600" y="2743200"/>
            <a:ext cx="7123113" cy="1673224"/>
          </a:xfrm>
          <a:prstGeom prst="rect">
            <a:avLst/>
          </a:prstGeom>
          <a:noFill/>
          <a:ln>
            <a:noFill/>
          </a:ln>
        </p:spPr>
        <p:txBody>
          <a:bodyPr lIns="91425" tIns="91425" rIns="91425" bIns="91425" anchor="t" anchorCtr="0"/>
          <a:lstStyle>
            <a:lvl1pPr marL="0" indent="0" rtl="0">
              <a:spcBef>
                <a:spcPts val="0"/>
              </a:spcBef>
              <a:buClr>
                <a:schemeClr val="dk2"/>
              </a:buClr>
              <a:buNone/>
              <a:defRPr/>
            </a:lvl1pPr>
            <a:lvl2pPr rtl="0">
              <a:spcBef>
                <a:spcPts val="0"/>
              </a:spcBef>
              <a:buClr>
                <a:srgbClr val="888888"/>
              </a:buClr>
              <a:buNone/>
              <a:defRPr/>
            </a:lvl2pPr>
            <a:lvl3pPr rtl="0">
              <a:spcBef>
                <a:spcPts val="0"/>
              </a:spcBef>
              <a:buClr>
                <a:srgbClr val="888888"/>
              </a:buClr>
              <a:buNone/>
              <a:defRPr/>
            </a:lvl3pPr>
            <a:lvl4pPr rtl="0">
              <a:spcBef>
                <a:spcPts val="0"/>
              </a:spcBef>
              <a:buClr>
                <a:srgbClr val="888888"/>
              </a:buClr>
              <a:buNone/>
              <a:defRPr/>
            </a:lvl4pPr>
            <a:lvl5pPr rtl="0">
              <a:spcBef>
                <a:spcPts val="0"/>
              </a:spcBef>
              <a:buClr>
                <a:srgbClr val="888888"/>
              </a:buClr>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p:nvPr/>
        </p:nvSpPr>
        <p:spPr>
          <a:xfrm>
            <a:off x="0" y="1524000"/>
            <a:ext cx="9144000" cy="1143000"/>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31" name="Shape 31"/>
          <p:cNvSpPr/>
          <p:nvPr/>
        </p:nvSpPr>
        <p:spPr>
          <a:xfrm>
            <a:off x="0" y="1600200"/>
            <a:ext cx="1295400" cy="990599"/>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32" name="Shape 32"/>
          <p:cNvSpPr/>
          <p:nvPr/>
        </p:nvSpPr>
        <p:spPr>
          <a:xfrm>
            <a:off x="1371600" y="1600200"/>
            <a:ext cx="7772400" cy="990599"/>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33" name="Shape 33"/>
          <p:cNvSpPr txBox="1">
            <a:spLocks noGrp="1"/>
          </p:cNvSpPr>
          <p:nvPr>
            <p:ph type="title"/>
          </p:nvPr>
        </p:nvSpPr>
        <p:spPr>
          <a:xfrm>
            <a:off x="1371600" y="1600200"/>
            <a:ext cx="7619999" cy="990599"/>
          </a:xfrm>
          <a:prstGeom prst="rect">
            <a:avLst/>
          </a:prstGeom>
          <a:noFill/>
          <a:ln>
            <a:noFill/>
          </a:ln>
        </p:spPr>
        <p:txBody>
          <a:bodyPr lIns="91425" tIns="91425" rIns="91425" bIns="91425" anchor="ctr" anchorCtr="0"/>
          <a:lstStyle>
            <a:lvl1pPr algn="l" rtl="0">
              <a:spcBef>
                <a:spcPts val="0"/>
              </a:spcBef>
              <a:buClr>
                <a:srgbClr val="FFFFFF"/>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sldNum" idx="12"/>
          </p:nvPr>
        </p:nvSpPr>
        <p:spPr>
          <a:xfrm>
            <a:off x="0" y="1752600"/>
            <a:ext cx="1295400" cy="701675"/>
          </a:xfrm>
          <a:prstGeom prst="rect">
            <a:avLst/>
          </a:prstGeom>
          <a:noFill/>
          <a:ln>
            <a:noFill/>
          </a:ln>
        </p:spPr>
        <p:txBody>
          <a:bodyPr lIns="91425" tIns="45700" rIns="91425" bIns="45700" anchor="ctr" anchorCtr="0">
            <a:noAutofit/>
          </a:bodyPr>
          <a:lstStyle>
            <a:lvl1pPr marL="0" marR="0" indent="0" algn="ctr" rtl="0">
              <a:spcBef>
                <a:spcPts val="0"/>
              </a:spcBef>
              <a:buNone/>
              <a:defRPr sz="2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36" name="Shape 36"/>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609600" y="228600"/>
            <a:ext cx="8153399" cy="990599"/>
          </a:xfrm>
          <a:prstGeom prst="rect">
            <a:avLst/>
          </a:prstGeom>
          <a:noFill/>
          <a:ln>
            <a:noFill/>
          </a:ln>
        </p:spPr>
        <p:txBody>
          <a:bodyPr lIns="91425" tIns="91425" rIns="91425" bIns="91425" anchor="ctr" anchorCtr="0"/>
          <a:lstStyle>
            <a:lvl1pPr algn="l" rtl="0">
              <a:spcBef>
                <a:spcPts val="0"/>
              </a:spcBef>
              <a:buClr>
                <a:schemeClr val="dk2"/>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1"/>
          </p:nvPr>
        </p:nvSpPr>
        <p:spPr>
          <a:xfrm>
            <a:off x="609600" y="1589566"/>
            <a:ext cx="3886200" cy="4572000"/>
          </a:xfrm>
          <a:prstGeom prst="rect">
            <a:avLst/>
          </a:prstGeom>
          <a:noFill/>
          <a:ln>
            <a:noFill/>
          </a:ln>
        </p:spPr>
        <p:txBody>
          <a:bodyPr lIns="91425" tIns="91425" rIns="91425" bIns="91425" anchor="t" anchorCtr="0"/>
          <a:lstStyle>
            <a:lvl1pPr marL="320040" indent="-209550" algn="l" rtl="0">
              <a:spcBef>
                <a:spcPts val="700"/>
              </a:spcBef>
              <a:buClr>
                <a:schemeClr val="accent2"/>
              </a:buClr>
              <a:buFont typeface="Noto Symbol"/>
              <a:buChar char="◻"/>
              <a:defRPr/>
            </a:lvl1pPr>
            <a:lvl2pPr marL="640080" indent="-168910" algn="l" rtl="0">
              <a:spcBef>
                <a:spcPts val="550"/>
              </a:spcBef>
              <a:buClr>
                <a:schemeClr val="accent1"/>
              </a:buClr>
              <a:buFont typeface="Noto Symbol"/>
              <a:buChar char="⬜"/>
              <a:defRPr/>
            </a:lvl2pPr>
            <a:lvl3pPr marL="914400" indent="-119062" algn="l" rtl="0">
              <a:spcBef>
                <a:spcPts val="500"/>
              </a:spcBef>
              <a:buClr>
                <a:schemeClr val="accent2"/>
              </a:buClr>
              <a:buFont typeface="Noto Symbol"/>
              <a:buChar char="■"/>
              <a:defRPr/>
            </a:lvl3pPr>
            <a:lvl4pPr marL="1371600" indent="-133350" algn="l" rtl="0">
              <a:spcBef>
                <a:spcPts val="400"/>
              </a:spcBef>
              <a:buClr>
                <a:schemeClr val="accent3"/>
              </a:buClr>
              <a:buFont typeface="Noto Symbol"/>
              <a:buChar char="■"/>
              <a:defRPr/>
            </a:lvl4pPr>
            <a:lvl5pPr marL="1828800" indent="-146050" algn="l" rtl="0">
              <a:spcBef>
                <a:spcPts val="400"/>
              </a:spcBef>
              <a:buClr>
                <a:schemeClr val="accent4"/>
              </a:buClr>
              <a:buFont typeface="Noto Symbol"/>
              <a:buChar char="■"/>
              <a:defRPr/>
            </a:lvl5pPr>
            <a:lvl6pPr marL="2103120" indent="-121920" algn="l" rtl="0">
              <a:spcBef>
                <a:spcPts val="360"/>
              </a:spcBef>
              <a:buClr>
                <a:schemeClr val="accent1"/>
              </a:buClr>
              <a:buFont typeface="Noto Symbol"/>
              <a:buChar char="▪"/>
              <a:defRPr/>
            </a:lvl6pPr>
            <a:lvl7pPr marL="2377440" indent="-116839" algn="l" rtl="0">
              <a:spcBef>
                <a:spcPts val="360"/>
              </a:spcBef>
              <a:buClr>
                <a:schemeClr val="accent2"/>
              </a:buClr>
              <a:buFont typeface="Noto Symbol"/>
              <a:buChar char="▪"/>
              <a:defRPr/>
            </a:lvl7pPr>
            <a:lvl8pPr marL="2651760" indent="-124460" algn="l" rtl="0">
              <a:spcBef>
                <a:spcPts val="360"/>
              </a:spcBef>
              <a:buClr>
                <a:schemeClr val="accent3"/>
              </a:buClr>
              <a:buFont typeface="Noto Symbol"/>
              <a:buChar char="▪"/>
              <a:defRPr/>
            </a:lvl8pPr>
            <a:lvl9pPr marL="2926080" indent="-119379" algn="l" rtl="0">
              <a:spcBef>
                <a:spcPts val="360"/>
              </a:spcBef>
              <a:buClr>
                <a:schemeClr val="accent4"/>
              </a:buClr>
              <a:buFont typeface="Noto Symbol"/>
              <a:buChar char="▪"/>
              <a:defRPr/>
            </a:lvl9pPr>
          </a:lstStyle>
          <a:p>
            <a:endParaRPr/>
          </a:p>
        </p:txBody>
      </p:sp>
      <p:sp>
        <p:nvSpPr>
          <p:cNvPr id="40" name="Shape 40"/>
          <p:cNvSpPr txBox="1">
            <a:spLocks noGrp="1"/>
          </p:cNvSpPr>
          <p:nvPr>
            <p:ph type="body" idx="2"/>
          </p:nvPr>
        </p:nvSpPr>
        <p:spPr>
          <a:xfrm>
            <a:off x="4844901" y="1589566"/>
            <a:ext cx="3886200" cy="4572000"/>
          </a:xfrm>
          <a:prstGeom prst="rect">
            <a:avLst/>
          </a:prstGeom>
          <a:noFill/>
          <a:ln>
            <a:noFill/>
          </a:ln>
        </p:spPr>
        <p:txBody>
          <a:bodyPr lIns="91425" tIns="91425" rIns="91425" bIns="91425" anchor="t" anchorCtr="0"/>
          <a:lstStyle>
            <a:lvl1pPr marL="320040" indent="-209550" algn="l" rtl="0">
              <a:spcBef>
                <a:spcPts val="700"/>
              </a:spcBef>
              <a:buClr>
                <a:schemeClr val="accent2"/>
              </a:buClr>
              <a:buFont typeface="Noto Symbol"/>
              <a:buChar char="◻"/>
              <a:defRPr/>
            </a:lvl1pPr>
            <a:lvl2pPr marL="640080" indent="-168910" algn="l" rtl="0">
              <a:spcBef>
                <a:spcPts val="550"/>
              </a:spcBef>
              <a:buClr>
                <a:schemeClr val="accent1"/>
              </a:buClr>
              <a:buFont typeface="Noto Symbol"/>
              <a:buChar char="⬜"/>
              <a:defRPr/>
            </a:lvl2pPr>
            <a:lvl3pPr marL="914400" indent="-119062" algn="l" rtl="0">
              <a:spcBef>
                <a:spcPts val="500"/>
              </a:spcBef>
              <a:buClr>
                <a:schemeClr val="accent2"/>
              </a:buClr>
              <a:buFont typeface="Noto Symbol"/>
              <a:buChar char="■"/>
              <a:defRPr/>
            </a:lvl3pPr>
            <a:lvl4pPr marL="1371600" indent="-133350" algn="l" rtl="0">
              <a:spcBef>
                <a:spcPts val="400"/>
              </a:spcBef>
              <a:buClr>
                <a:schemeClr val="accent3"/>
              </a:buClr>
              <a:buFont typeface="Noto Symbol"/>
              <a:buChar char="■"/>
              <a:defRPr/>
            </a:lvl4pPr>
            <a:lvl5pPr marL="1828800" indent="-146050" algn="l" rtl="0">
              <a:spcBef>
                <a:spcPts val="400"/>
              </a:spcBef>
              <a:buClr>
                <a:schemeClr val="accent4"/>
              </a:buClr>
              <a:buFont typeface="Noto Symbol"/>
              <a:buChar char="■"/>
              <a:defRPr/>
            </a:lvl5pPr>
            <a:lvl6pPr marL="2103120" indent="-121920" algn="l" rtl="0">
              <a:spcBef>
                <a:spcPts val="360"/>
              </a:spcBef>
              <a:buClr>
                <a:schemeClr val="accent1"/>
              </a:buClr>
              <a:buFont typeface="Noto Symbol"/>
              <a:buChar char="▪"/>
              <a:defRPr/>
            </a:lvl6pPr>
            <a:lvl7pPr marL="2377440" indent="-116839" algn="l" rtl="0">
              <a:spcBef>
                <a:spcPts val="360"/>
              </a:spcBef>
              <a:buClr>
                <a:schemeClr val="accent2"/>
              </a:buClr>
              <a:buFont typeface="Noto Symbol"/>
              <a:buChar char="▪"/>
              <a:defRPr/>
            </a:lvl7pPr>
            <a:lvl8pPr marL="2651760" indent="-124460" algn="l" rtl="0">
              <a:spcBef>
                <a:spcPts val="360"/>
              </a:spcBef>
              <a:buClr>
                <a:schemeClr val="accent3"/>
              </a:buClr>
              <a:buFont typeface="Noto Symbol"/>
              <a:buChar char="▪"/>
              <a:defRPr/>
            </a:lvl8pPr>
            <a:lvl9pPr marL="2926080" indent="-119379" algn="l" rtl="0">
              <a:spcBef>
                <a:spcPts val="360"/>
              </a:spcBef>
              <a:buClr>
                <a:schemeClr val="accent4"/>
              </a:buClr>
              <a:buFont typeface="Noto Symbol"/>
              <a:buChar char="▪"/>
              <a:defRPr/>
            </a:lvl9pPr>
          </a:lstStyle>
          <a:p>
            <a:endParaRPr/>
          </a:p>
        </p:txBody>
      </p:sp>
      <p:sp>
        <p:nvSpPr>
          <p:cNvPr id="41" name="Shape 41"/>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lvl1pPr marL="0" marR="0" indent="0" algn="ctr"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43" name="Shape 43"/>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533400" y="273050"/>
            <a:ext cx="8153399" cy="869949"/>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6" name="Shape 46"/>
          <p:cNvSpPr txBox="1">
            <a:spLocks noGrp="1"/>
          </p:cNvSpPr>
          <p:nvPr>
            <p:ph type="body" idx="1"/>
          </p:nvPr>
        </p:nvSpPr>
        <p:spPr>
          <a:xfrm>
            <a:off x="609600" y="2438400"/>
            <a:ext cx="3886200" cy="3581399"/>
          </a:xfrm>
          <a:prstGeom prst="rect">
            <a:avLst/>
          </a:prstGeom>
          <a:noFill/>
          <a:ln>
            <a:noFill/>
          </a:ln>
        </p:spPr>
        <p:txBody>
          <a:bodyPr lIns="91425" tIns="91425" rIns="91425" bIns="91425" anchor="t" anchorCtr="0"/>
          <a:lstStyle>
            <a:lvl1pPr marL="320040" indent="-209550" algn="l" rtl="0">
              <a:spcBef>
                <a:spcPts val="700"/>
              </a:spcBef>
              <a:buClr>
                <a:schemeClr val="accent2"/>
              </a:buClr>
              <a:buFont typeface="Noto Symbol"/>
              <a:buChar char="◻"/>
              <a:defRPr/>
            </a:lvl1pPr>
            <a:lvl2pPr marL="640080" indent="-168910" algn="l" rtl="0">
              <a:spcBef>
                <a:spcPts val="550"/>
              </a:spcBef>
              <a:buClr>
                <a:schemeClr val="accent1"/>
              </a:buClr>
              <a:buFont typeface="Noto Symbol"/>
              <a:buChar char="⬜"/>
              <a:defRPr/>
            </a:lvl2pPr>
            <a:lvl3pPr marL="914400" indent="-119062" algn="l" rtl="0">
              <a:spcBef>
                <a:spcPts val="500"/>
              </a:spcBef>
              <a:buClr>
                <a:schemeClr val="accent2"/>
              </a:buClr>
              <a:buFont typeface="Noto Symbol"/>
              <a:buChar char="■"/>
              <a:defRPr/>
            </a:lvl3pPr>
            <a:lvl4pPr marL="1371600" indent="-133350" algn="l" rtl="0">
              <a:spcBef>
                <a:spcPts val="400"/>
              </a:spcBef>
              <a:buClr>
                <a:schemeClr val="accent3"/>
              </a:buClr>
              <a:buFont typeface="Noto Symbol"/>
              <a:buChar char="■"/>
              <a:defRPr/>
            </a:lvl4pPr>
            <a:lvl5pPr marL="1828800" indent="-146050" algn="l" rtl="0">
              <a:spcBef>
                <a:spcPts val="400"/>
              </a:spcBef>
              <a:buClr>
                <a:schemeClr val="accent4"/>
              </a:buClr>
              <a:buFont typeface="Noto Symbol"/>
              <a:buChar char="■"/>
              <a:defRPr/>
            </a:lvl5pPr>
            <a:lvl6pPr marL="2103120" indent="-121920" algn="l" rtl="0">
              <a:spcBef>
                <a:spcPts val="360"/>
              </a:spcBef>
              <a:buClr>
                <a:schemeClr val="accent1"/>
              </a:buClr>
              <a:buFont typeface="Noto Symbol"/>
              <a:buChar char="▪"/>
              <a:defRPr/>
            </a:lvl6pPr>
            <a:lvl7pPr marL="2377440" indent="-116839" algn="l" rtl="0">
              <a:spcBef>
                <a:spcPts val="360"/>
              </a:spcBef>
              <a:buClr>
                <a:schemeClr val="accent2"/>
              </a:buClr>
              <a:buFont typeface="Noto Symbol"/>
              <a:buChar char="▪"/>
              <a:defRPr/>
            </a:lvl7pPr>
            <a:lvl8pPr marL="2651760" indent="-124460" algn="l" rtl="0">
              <a:spcBef>
                <a:spcPts val="360"/>
              </a:spcBef>
              <a:buClr>
                <a:schemeClr val="accent3"/>
              </a:buClr>
              <a:buFont typeface="Noto Symbol"/>
              <a:buChar char="▪"/>
              <a:defRPr/>
            </a:lvl8pPr>
            <a:lvl9pPr marL="2926080" indent="-119379" algn="l" rtl="0">
              <a:spcBef>
                <a:spcPts val="360"/>
              </a:spcBef>
              <a:buClr>
                <a:schemeClr val="accent4"/>
              </a:buClr>
              <a:buFont typeface="Noto Symbol"/>
              <a:buChar char="▪"/>
              <a:defRPr/>
            </a:lvl9pPr>
          </a:lstStyle>
          <a:p>
            <a:endParaRPr/>
          </a:p>
        </p:txBody>
      </p:sp>
      <p:sp>
        <p:nvSpPr>
          <p:cNvPr id="47" name="Shape 47"/>
          <p:cNvSpPr txBox="1">
            <a:spLocks noGrp="1"/>
          </p:cNvSpPr>
          <p:nvPr>
            <p:ph type="body" idx="2"/>
          </p:nvPr>
        </p:nvSpPr>
        <p:spPr>
          <a:xfrm>
            <a:off x="4800600" y="2438400"/>
            <a:ext cx="3886200" cy="3581399"/>
          </a:xfrm>
          <a:prstGeom prst="rect">
            <a:avLst/>
          </a:prstGeom>
          <a:noFill/>
          <a:ln>
            <a:noFill/>
          </a:ln>
        </p:spPr>
        <p:txBody>
          <a:bodyPr lIns="91425" tIns="91425" rIns="91425" bIns="91425" anchor="t" anchorCtr="0"/>
          <a:lstStyle>
            <a:lvl1pPr marL="320040" indent="-209550" algn="l" rtl="0">
              <a:spcBef>
                <a:spcPts val="700"/>
              </a:spcBef>
              <a:buClr>
                <a:schemeClr val="accent2"/>
              </a:buClr>
              <a:buFont typeface="Noto Symbol"/>
              <a:buChar char="◻"/>
              <a:defRPr/>
            </a:lvl1pPr>
            <a:lvl2pPr marL="640080" indent="-168910" algn="l" rtl="0">
              <a:spcBef>
                <a:spcPts val="550"/>
              </a:spcBef>
              <a:buClr>
                <a:schemeClr val="accent1"/>
              </a:buClr>
              <a:buFont typeface="Noto Symbol"/>
              <a:buChar char="⬜"/>
              <a:defRPr/>
            </a:lvl2pPr>
            <a:lvl3pPr marL="914400" indent="-119062" algn="l" rtl="0">
              <a:spcBef>
                <a:spcPts val="500"/>
              </a:spcBef>
              <a:buClr>
                <a:schemeClr val="accent2"/>
              </a:buClr>
              <a:buFont typeface="Noto Symbol"/>
              <a:buChar char="■"/>
              <a:defRPr/>
            </a:lvl3pPr>
            <a:lvl4pPr marL="1371600" indent="-133350" algn="l" rtl="0">
              <a:spcBef>
                <a:spcPts val="400"/>
              </a:spcBef>
              <a:buClr>
                <a:schemeClr val="accent3"/>
              </a:buClr>
              <a:buFont typeface="Noto Symbol"/>
              <a:buChar char="■"/>
              <a:defRPr/>
            </a:lvl4pPr>
            <a:lvl5pPr marL="1828800" indent="-146050" algn="l" rtl="0">
              <a:spcBef>
                <a:spcPts val="400"/>
              </a:spcBef>
              <a:buClr>
                <a:schemeClr val="accent4"/>
              </a:buClr>
              <a:buFont typeface="Noto Symbol"/>
              <a:buChar char="■"/>
              <a:defRPr/>
            </a:lvl5pPr>
            <a:lvl6pPr marL="2103120" indent="-121920" algn="l" rtl="0">
              <a:spcBef>
                <a:spcPts val="360"/>
              </a:spcBef>
              <a:buClr>
                <a:schemeClr val="accent1"/>
              </a:buClr>
              <a:buFont typeface="Noto Symbol"/>
              <a:buChar char="▪"/>
              <a:defRPr/>
            </a:lvl6pPr>
            <a:lvl7pPr marL="2377440" indent="-116839" algn="l" rtl="0">
              <a:spcBef>
                <a:spcPts val="360"/>
              </a:spcBef>
              <a:buClr>
                <a:schemeClr val="accent2"/>
              </a:buClr>
              <a:buFont typeface="Noto Symbol"/>
              <a:buChar char="▪"/>
              <a:defRPr/>
            </a:lvl7pPr>
            <a:lvl8pPr marL="2651760" indent="-124460" algn="l" rtl="0">
              <a:spcBef>
                <a:spcPts val="360"/>
              </a:spcBef>
              <a:buClr>
                <a:schemeClr val="accent3"/>
              </a:buClr>
              <a:buFont typeface="Noto Symbol"/>
              <a:buChar char="▪"/>
              <a:defRPr/>
            </a:lvl8pPr>
            <a:lvl9pPr marL="2926080" indent="-119379" algn="l" rtl="0">
              <a:spcBef>
                <a:spcPts val="360"/>
              </a:spcBef>
              <a:buClr>
                <a:schemeClr val="accent4"/>
              </a:buClr>
              <a:buFont typeface="Noto Symbol"/>
              <a:buChar char="▪"/>
              <a:defRPr/>
            </a:lvl9pPr>
          </a:lstStyle>
          <a:p>
            <a:endParaRPr/>
          </a:p>
        </p:txBody>
      </p:sp>
      <p:sp>
        <p:nvSpPr>
          <p:cNvPr id="48" name="Shape 48"/>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9" name="Shape 49"/>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lvl1pPr marL="0" marR="0" indent="0" algn="ctr"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50" name="Shape 50"/>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body" idx="3"/>
          </p:nvPr>
        </p:nvSpPr>
        <p:spPr>
          <a:xfrm>
            <a:off x="609600" y="1752600"/>
            <a:ext cx="3886200" cy="640079"/>
          </a:xfrm>
          <a:prstGeom prst="rect">
            <a:avLst/>
          </a:prstGeom>
          <a:solidFill>
            <a:schemeClr val="accent2"/>
          </a:solidFill>
          <a:ln>
            <a:noFill/>
          </a:ln>
        </p:spPr>
        <p:txBody>
          <a:bodyPr lIns="91425" tIns="91425" rIns="91425" bIns="91425" anchor="ctr" anchorCtr="0"/>
          <a:lstStyle>
            <a:lvl1pPr marL="0" indent="0" rtl="0">
              <a:spcBef>
                <a:spcPts val="0"/>
              </a:spcBef>
              <a:buClr>
                <a:srgbClr val="FFFFFF"/>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2" name="Shape 52"/>
          <p:cNvSpPr txBox="1">
            <a:spLocks noGrp="1"/>
          </p:cNvSpPr>
          <p:nvPr>
            <p:ph type="body" idx="4"/>
          </p:nvPr>
        </p:nvSpPr>
        <p:spPr>
          <a:xfrm>
            <a:off x="4800600" y="1752600"/>
            <a:ext cx="3886200" cy="640079"/>
          </a:xfrm>
          <a:prstGeom prst="rect">
            <a:avLst/>
          </a:prstGeom>
          <a:solidFill>
            <a:schemeClr val="accent4"/>
          </a:solidFill>
          <a:ln>
            <a:noFill/>
          </a:ln>
        </p:spPr>
        <p:txBody>
          <a:bodyPr lIns="91425" tIns="91425" rIns="91425" bIns="91425" anchor="ctr" anchorCtr="0"/>
          <a:lstStyle>
            <a:lvl1pPr marL="0" indent="0" rtl="0">
              <a:spcBef>
                <a:spcPts val="0"/>
              </a:spcBef>
              <a:buClr>
                <a:srgbClr val="FFFFFF"/>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609600" y="228600"/>
            <a:ext cx="8153399" cy="990599"/>
          </a:xfrm>
          <a:prstGeom prst="rect">
            <a:avLst/>
          </a:prstGeom>
          <a:noFill/>
          <a:ln>
            <a:noFill/>
          </a:ln>
        </p:spPr>
        <p:txBody>
          <a:bodyPr lIns="91425" tIns="91425" rIns="91425" bIns="91425" anchor="ctr" anchorCtr="0"/>
          <a:lstStyle>
            <a:lvl1pPr algn="l" rtl="0">
              <a:spcBef>
                <a:spcPts val="0"/>
              </a:spcBef>
              <a:buClr>
                <a:schemeClr val="dk2"/>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7" name="Shape 57"/>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lvl1pPr marL="0" marR="0" indent="0" algn="ctr"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8"/>
        <p:cNvGrpSpPr/>
        <p:nvPr/>
      </p:nvGrpSpPr>
      <p:grpSpPr>
        <a:xfrm>
          <a:off x="0" y="0"/>
          <a:ext cx="0" cy="0"/>
          <a:chOff x="0" y="0"/>
          <a:chExt cx="0" cy="0"/>
        </a:xfrm>
      </p:grpSpPr>
      <p:sp>
        <p:nvSpPr>
          <p:cNvPr id="59" name="Shape 59"/>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1" name="Shape 61"/>
          <p:cNvSpPr txBox="1">
            <a:spLocks noGrp="1"/>
          </p:cNvSpPr>
          <p:nvPr>
            <p:ph type="sldNum" idx="12"/>
          </p:nvPr>
        </p:nvSpPr>
        <p:spPr>
          <a:xfrm>
            <a:off x="0" y="6248400"/>
            <a:ext cx="533399" cy="381000"/>
          </a:xfrm>
          <a:prstGeom prst="rect">
            <a:avLst/>
          </a:prstGeom>
          <a:noFill/>
          <a:ln>
            <a:noFill/>
          </a:ln>
        </p:spPr>
        <p:txBody>
          <a:bodyPr lIns="91425" tIns="45700" rIns="91425" bIns="45700" anchor="ctr" anchorCtr="0">
            <a:noAutofit/>
          </a:bodyPr>
          <a:lstStyle>
            <a:lvl1pPr marL="0" marR="0" indent="0" algn="ctr" rtl="0">
              <a:spcBef>
                <a:spcPts val="0"/>
              </a:spcBef>
              <a:buNone/>
              <a:defRPr sz="1400" b="1" i="0" u="none" strike="noStrike" cap="none" baseline="0">
                <a:solidFill>
                  <a:schemeClr val="dk2"/>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609600" y="273050"/>
            <a:ext cx="8077199" cy="869949"/>
          </a:xfrm>
          <a:prstGeom prst="rect">
            <a:avLst/>
          </a:prstGeom>
          <a:noFill/>
          <a:ln>
            <a:noFill/>
          </a:ln>
        </p:spPr>
        <p:txBody>
          <a:bodyPr lIns="91425" tIns="91425" rIns="91425" bIns="91425" anchor="ctr" anchorCtr="0"/>
          <a:lstStyle>
            <a:lvl1pPr algn="l" rtl="0">
              <a:spcBef>
                <a:spcPts val="0"/>
              </a:spcBef>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4" name="Shape 64"/>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5" name="Shape 65"/>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6" name="Shape 66"/>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lvl1pPr marL="0" marR="0" indent="0" algn="ctr"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67" name="Shape 67"/>
          <p:cNvSpPr txBox="1">
            <a:spLocks noGrp="1"/>
          </p:cNvSpPr>
          <p:nvPr>
            <p:ph type="body" idx="1"/>
          </p:nvPr>
        </p:nvSpPr>
        <p:spPr>
          <a:xfrm>
            <a:off x="609600" y="1752600"/>
            <a:ext cx="1600199" cy="4343400"/>
          </a:xfrm>
          <a:prstGeom prst="rect">
            <a:avLst/>
          </a:prstGeom>
          <a:solidFill>
            <a:schemeClr val="accent2"/>
          </a:solidFill>
          <a:ln w="50800" cap="sq" cmpd="sng">
            <a:solidFill>
              <a:schemeClr val="accent2"/>
            </a:solidFill>
            <a:prstDash val="solid"/>
            <a:miter/>
            <a:headEnd type="none" w="med" len="med"/>
            <a:tailEnd type="none" w="med" len="med"/>
          </a:ln>
        </p:spPr>
        <p:txBody>
          <a:bodyPr lIns="91425" tIns="91425" rIns="91425" bIns="91425" anchor="t" anchorCtr="0"/>
          <a:lstStyle>
            <a:lvl1pPr marL="0" indent="0" rtl="0">
              <a:spcBef>
                <a:spcPts val="0"/>
              </a:spcBef>
              <a:spcAft>
                <a:spcPts val="1000"/>
              </a:spcAft>
              <a:buNone/>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8" name="Shape 68"/>
          <p:cNvSpPr txBox="1">
            <a:spLocks noGrp="1"/>
          </p:cNvSpPr>
          <p:nvPr>
            <p:ph type="body" idx="2"/>
          </p:nvPr>
        </p:nvSpPr>
        <p:spPr>
          <a:xfrm>
            <a:off x="2362200" y="1752600"/>
            <a:ext cx="6400799" cy="4419599"/>
          </a:xfrm>
          <a:prstGeom prst="rect">
            <a:avLst/>
          </a:prstGeom>
          <a:noFill/>
          <a:ln>
            <a:noFill/>
          </a:ln>
        </p:spPr>
        <p:txBody>
          <a:bodyPr lIns="91425" tIns="91425" rIns="91425" bIns="91425" anchor="t" anchorCtr="0"/>
          <a:lstStyle>
            <a:lvl1pPr marL="320040" indent="-209550" algn="l" rtl="0">
              <a:spcBef>
                <a:spcPts val="700"/>
              </a:spcBef>
              <a:buClr>
                <a:schemeClr val="accent2"/>
              </a:buClr>
              <a:buFont typeface="Noto Symbol"/>
              <a:buChar char="◻"/>
              <a:defRPr/>
            </a:lvl1pPr>
            <a:lvl2pPr marL="640080" indent="-168910" algn="l" rtl="0">
              <a:spcBef>
                <a:spcPts val="550"/>
              </a:spcBef>
              <a:buClr>
                <a:schemeClr val="accent1"/>
              </a:buClr>
              <a:buFont typeface="Noto Symbol"/>
              <a:buChar char="⬜"/>
              <a:defRPr/>
            </a:lvl2pPr>
            <a:lvl3pPr marL="914400" indent="-119062" algn="l" rtl="0">
              <a:spcBef>
                <a:spcPts val="500"/>
              </a:spcBef>
              <a:buClr>
                <a:schemeClr val="accent2"/>
              </a:buClr>
              <a:buFont typeface="Noto Symbol"/>
              <a:buChar char="■"/>
              <a:defRPr/>
            </a:lvl3pPr>
            <a:lvl4pPr marL="1371600" indent="-133350" algn="l" rtl="0">
              <a:spcBef>
                <a:spcPts val="400"/>
              </a:spcBef>
              <a:buClr>
                <a:schemeClr val="accent3"/>
              </a:buClr>
              <a:buFont typeface="Noto Symbol"/>
              <a:buChar char="■"/>
              <a:defRPr/>
            </a:lvl4pPr>
            <a:lvl5pPr marL="1828800" indent="-146050" algn="l" rtl="0">
              <a:spcBef>
                <a:spcPts val="400"/>
              </a:spcBef>
              <a:buClr>
                <a:schemeClr val="accent4"/>
              </a:buClr>
              <a:buFont typeface="Noto Symbol"/>
              <a:buChar char="■"/>
              <a:defRPr/>
            </a:lvl5pPr>
            <a:lvl6pPr marL="2103120" indent="-121920" algn="l" rtl="0">
              <a:spcBef>
                <a:spcPts val="360"/>
              </a:spcBef>
              <a:buClr>
                <a:schemeClr val="accent1"/>
              </a:buClr>
              <a:buFont typeface="Noto Symbol"/>
              <a:buChar char="▪"/>
              <a:defRPr/>
            </a:lvl6pPr>
            <a:lvl7pPr marL="2377440" indent="-116839" algn="l" rtl="0">
              <a:spcBef>
                <a:spcPts val="360"/>
              </a:spcBef>
              <a:buClr>
                <a:schemeClr val="accent2"/>
              </a:buClr>
              <a:buFont typeface="Noto Symbol"/>
              <a:buChar char="▪"/>
              <a:defRPr/>
            </a:lvl7pPr>
            <a:lvl8pPr marL="2651760" indent="-124460" algn="l" rtl="0">
              <a:spcBef>
                <a:spcPts val="360"/>
              </a:spcBef>
              <a:buClr>
                <a:schemeClr val="accent3"/>
              </a:buClr>
              <a:buFont typeface="Noto Symbol"/>
              <a:buChar char="▪"/>
              <a:defRPr/>
            </a:lvl8pPr>
            <a:lvl9pPr marL="2926080" indent="-119379" algn="l" rtl="0">
              <a:spcBef>
                <a:spcPts val="360"/>
              </a:spcBef>
              <a:buClr>
                <a:schemeClr val="accent4"/>
              </a:buClr>
              <a:buFont typeface="Noto Symbol"/>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bg>
      <p:bgPr>
        <a:blipFill rotWithShape="1">
          <a:blip r:embed="rId2">
            <a:alphaModFix/>
          </a:blip>
          <a:tile tx="0" ty="0" sx="100000" sy="100000" flip="none" algn="tl"/>
        </a:blipFill>
        <a:effectLst/>
      </p:bgPr>
    </p:bg>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1600200" y="5486400"/>
            <a:ext cx="7315200" cy="685799"/>
          </a:xfrm>
          <a:prstGeom prst="rect">
            <a:avLst/>
          </a:prstGeom>
          <a:noFill/>
          <a:ln>
            <a:noFill/>
          </a:ln>
        </p:spPr>
        <p:txBody>
          <a:bodyPr lIns="91425" tIns="91425" rIns="91425" bIns="91425" anchor="t" anchorCtr="0"/>
          <a:lstStyle>
            <a:lvl1pPr marL="0" indent="0" rtl="0">
              <a:spcBef>
                <a:spcPts val="0"/>
              </a:spcBef>
              <a:buNone/>
              <a:defRPr/>
            </a:lvl1pPr>
            <a:lvl2pPr rtl="0">
              <a:spcBef>
                <a:spcPts val="0"/>
              </a:spcBef>
              <a:buNone/>
              <a:defRPr/>
            </a:lvl2pPr>
            <a:lvl3pPr rtl="0">
              <a:spcBef>
                <a:spcPts val="0"/>
              </a:spcBef>
              <a:buNone/>
              <a:defRPr/>
            </a:lvl3pPr>
            <a:lvl4pPr rtl="0">
              <a:spcBef>
                <a:spcPts val="0"/>
              </a:spcBef>
              <a:buNone/>
              <a:defRPr/>
            </a:lvl4pPr>
            <a:lvl5pPr rtl="0">
              <a:spcBef>
                <a:spcPts val="0"/>
              </a:spcBef>
              <a:buNone/>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1" name="Shape 71"/>
          <p:cNvSpPr/>
          <p:nvPr/>
        </p:nvSpPr>
        <p:spPr>
          <a:xfrm>
            <a:off x="-9144" y="4572000"/>
            <a:ext cx="9144000" cy="886967"/>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72" name="Shape 72"/>
          <p:cNvSpPr/>
          <p:nvPr/>
        </p:nvSpPr>
        <p:spPr>
          <a:xfrm>
            <a:off x="-9144" y="4663439"/>
            <a:ext cx="1463039" cy="713232"/>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73" name="Shape 73"/>
          <p:cNvSpPr/>
          <p:nvPr/>
        </p:nvSpPr>
        <p:spPr>
          <a:xfrm>
            <a:off x="1545336" y="4654296"/>
            <a:ext cx="7598663" cy="713232"/>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74" name="Shape 74"/>
          <p:cNvSpPr txBox="1">
            <a:spLocks noGrp="1"/>
          </p:cNvSpPr>
          <p:nvPr>
            <p:ph type="title"/>
          </p:nvPr>
        </p:nvSpPr>
        <p:spPr>
          <a:xfrm>
            <a:off x="1600200" y="4648200"/>
            <a:ext cx="7315200" cy="685799"/>
          </a:xfrm>
          <a:prstGeom prst="rect">
            <a:avLst/>
          </a:prstGeom>
          <a:noFill/>
          <a:ln>
            <a:noFill/>
          </a:ln>
        </p:spPr>
        <p:txBody>
          <a:bodyPr lIns="91425" tIns="91425" rIns="91425" bIns="91425" anchor="ctr" anchorCtr="0"/>
          <a:lstStyle>
            <a:lvl1pPr algn="l" rtl="0">
              <a:spcBef>
                <a:spcPts val="0"/>
              </a:spcBef>
              <a:buClr>
                <a:srgbClr val="FFFFFF"/>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p:nvPr/>
        </p:nvSpPr>
        <p:spPr>
          <a:xfrm>
            <a:off x="1447800" y="0"/>
            <a:ext cx="100584" cy="6867143"/>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76" name="Shape 76"/>
          <p:cNvSpPr txBox="1">
            <a:spLocks noGrp="1"/>
          </p:cNvSpPr>
          <p:nvPr>
            <p:ph type="dt" idx="10"/>
          </p:nvPr>
        </p:nvSpPr>
        <p:spPr>
          <a:xfrm>
            <a:off x="6248400" y="6248400"/>
            <a:ext cx="26669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7" name="Shape 77"/>
          <p:cNvSpPr txBox="1">
            <a:spLocks noGrp="1"/>
          </p:cNvSpPr>
          <p:nvPr>
            <p:ph type="sldNum" idx="12"/>
          </p:nvPr>
        </p:nvSpPr>
        <p:spPr>
          <a:xfrm>
            <a:off x="0" y="4667248"/>
            <a:ext cx="1447800" cy="663578"/>
          </a:xfrm>
          <a:prstGeom prst="rect">
            <a:avLst/>
          </a:prstGeom>
          <a:noFill/>
          <a:ln>
            <a:noFill/>
          </a:ln>
        </p:spPr>
        <p:txBody>
          <a:bodyPr lIns="91425" tIns="45700" rIns="91425" bIns="45700" anchor="ctr" anchorCtr="0">
            <a:noAutofit/>
          </a:bodyPr>
          <a:lstStyle>
            <a:lvl1pPr marL="0" marR="0" indent="0" algn="ctr" rtl="0">
              <a:spcBef>
                <a:spcPts val="0"/>
              </a:spcBef>
              <a:buNone/>
              <a:defRPr sz="28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
        <p:nvSpPr>
          <p:cNvPr id="78" name="Shape 78"/>
          <p:cNvSpPr txBox="1">
            <a:spLocks noGrp="1"/>
          </p:cNvSpPr>
          <p:nvPr>
            <p:ph type="ftr" idx="11"/>
          </p:nvPr>
        </p:nvSpPr>
        <p:spPr>
          <a:xfrm>
            <a:off x="1600200" y="6248205"/>
            <a:ext cx="4572000"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9" name="Shape 79"/>
          <p:cNvSpPr>
            <a:spLocks noGrp="1"/>
          </p:cNvSpPr>
          <p:nvPr>
            <p:ph type="pic" idx="2"/>
          </p:nvPr>
        </p:nvSpPr>
        <p:spPr>
          <a:xfrm>
            <a:off x="1560575" y="0"/>
            <a:ext cx="7583423" cy="4568952"/>
          </a:xfrm>
          <a:prstGeom prst="rect">
            <a:avLst/>
          </a:prstGeom>
          <a:solidFill>
            <a:srgbClr val="E9F0F5"/>
          </a:solidFill>
          <a:ln>
            <a:noFill/>
          </a:ln>
        </p:spPr>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609600" y="228600"/>
            <a:ext cx="8153399" cy="990599"/>
          </a:xfrm>
          <a:prstGeom prst="rect">
            <a:avLst/>
          </a:prstGeom>
          <a:noFill/>
          <a:ln>
            <a:noFill/>
          </a:ln>
        </p:spPr>
        <p:txBody>
          <a:bodyPr lIns="91425" tIns="91425" rIns="91425" bIns="91425" anchor="ctr" anchorCtr="0"/>
          <a:lstStyle>
            <a:lvl1pPr marL="0" marR="0" indent="0" algn="l" rtl="0">
              <a:spcBef>
                <a:spcPts val="0"/>
              </a:spcBef>
              <a:buClr>
                <a:schemeClr val="dk2"/>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612647" y="1600200"/>
            <a:ext cx="8153399" cy="4526279"/>
          </a:xfrm>
          <a:prstGeom prst="rect">
            <a:avLst/>
          </a:prstGeom>
          <a:noFill/>
          <a:ln>
            <a:noFill/>
          </a:ln>
        </p:spPr>
        <p:txBody>
          <a:bodyPr lIns="91425" tIns="91425" rIns="91425" bIns="91425" anchor="t" anchorCtr="0"/>
          <a:lstStyle>
            <a:lvl1pPr marL="320040" marR="0" indent="-209550" algn="l" rtl="0">
              <a:spcBef>
                <a:spcPts val="700"/>
              </a:spcBef>
              <a:buClr>
                <a:schemeClr val="accent2"/>
              </a:buClr>
              <a:buFont typeface="Noto Symbol"/>
              <a:buChar char="◻"/>
              <a:defRPr/>
            </a:lvl1pPr>
            <a:lvl2pPr marL="640080" marR="0" indent="-168910" algn="l" rtl="0">
              <a:spcBef>
                <a:spcPts val="550"/>
              </a:spcBef>
              <a:buClr>
                <a:schemeClr val="accent1"/>
              </a:buClr>
              <a:buFont typeface="Noto Symbol"/>
              <a:buChar char="⬜"/>
              <a:defRPr/>
            </a:lvl2pPr>
            <a:lvl3pPr marL="914400" marR="0" indent="-119062" algn="l" rtl="0">
              <a:spcBef>
                <a:spcPts val="500"/>
              </a:spcBef>
              <a:buClr>
                <a:schemeClr val="accent2"/>
              </a:buClr>
              <a:buFont typeface="Noto Symbol"/>
              <a:buChar char="■"/>
              <a:defRPr/>
            </a:lvl3pPr>
            <a:lvl4pPr marL="1371600" marR="0" indent="-133350" algn="l" rtl="0">
              <a:spcBef>
                <a:spcPts val="400"/>
              </a:spcBef>
              <a:buClr>
                <a:schemeClr val="accent3"/>
              </a:buClr>
              <a:buFont typeface="Noto Symbol"/>
              <a:buChar char="■"/>
              <a:defRPr/>
            </a:lvl4pPr>
            <a:lvl5pPr marL="1828800" marR="0" indent="-146050" algn="l" rtl="0">
              <a:spcBef>
                <a:spcPts val="400"/>
              </a:spcBef>
              <a:buClr>
                <a:schemeClr val="accent4"/>
              </a:buClr>
              <a:buFont typeface="Noto Symbol"/>
              <a:buChar char="■"/>
              <a:defRPr/>
            </a:lvl5pPr>
            <a:lvl6pPr marL="2103120" marR="0" indent="-121920" algn="l" rtl="0">
              <a:spcBef>
                <a:spcPts val="360"/>
              </a:spcBef>
              <a:buClr>
                <a:schemeClr val="accent1"/>
              </a:buClr>
              <a:buFont typeface="Noto Symbol"/>
              <a:buChar char="▪"/>
              <a:defRPr/>
            </a:lvl6pPr>
            <a:lvl7pPr marL="2377440" marR="0" indent="-116839" algn="l" rtl="0">
              <a:spcBef>
                <a:spcPts val="360"/>
              </a:spcBef>
              <a:buClr>
                <a:schemeClr val="accent2"/>
              </a:buClr>
              <a:buFont typeface="Noto Symbol"/>
              <a:buChar char="▪"/>
              <a:defRPr/>
            </a:lvl7pPr>
            <a:lvl8pPr marL="2651760" marR="0" indent="-124460" algn="l" rtl="0">
              <a:spcBef>
                <a:spcPts val="360"/>
              </a:spcBef>
              <a:buClr>
                <a:schemeClr val="accent3"/>
              </a:buClr>
              <a:buFont typeface="Noto Symbol"/>
              <a:buChar char="▪"/>
              <a:defRPr/>
            </a:lvl8pPr>
            <a:lvl9pPr marL="2926080" marR="0" indent="-119379" algn="l" rtl="0">
              <a:spcBef>
                <a:spcPts val="360"/>
              </a:spcBef>
              <a:buClr>
                <a:schemeClr val="accent4"/>
              </a:buClr>
              <a:buFont typeface="Noto Symbol"/>
              <a:buChar char="▪"/>
              <a:defRPr/>
            </a:lvl9pPr>
          </a:lstStyle>
          <a:p>
            <a:endParaRPr/>
          </a:p>
        </p:txBody>
      </p:sp>
      <p:sp>
        <p:nvSpPr>
          <p:cNvPr id="7" name="Shape 7"/>
          <p:cNvSpPr txBox="1">
            <a:spLocks noGrp="1"/>
          </p:cNvSpPr>
          <p:nvPr>
            <p:ph type="dt" idx="10"/>
          </p:nvPr>
        </p:nvSpPr>
        <p:spPr>
          <a:xfrm>
            <a:off x="6096000" y="6248400"/>
            <a:ext cx="26669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 name="Shape 8"/>
          <p:cNvSpPr txBox="1">
            <a:spLocks noGrp="1"/>
          </p:cNvSpPr>
          <p:nvPr>
            <p:ph type="ftr" idx="11"/>
          </p:nvPr>
        </p:nvSpPr>
        <p:spPr>
          <a:xfrm>
            <a:off x="609600" y="6248205"/>
            <a:ext cx="5421083" cy="365125"/>
          </a:xfrm>
          <a:prstGeom prst="rect">
            <a:avLst/>
          </a:prstGeom>
          <a:noFill/>
          <a:ln>
            <a:noFill/>
          </a:ln>
        </p:spPr>
        <p:txBody>
          <a:bodyPr lIns="91425" tIns="91425" rIns="91425" bIns="91425" anchor="ctr"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 name="Shape 9"/>
          <p:cNvSpPr/>
          <p:nvPr/>
        </p:nvSpPr>
        <p:spPr>
          <a:xfrm>
            <a:off x="0" y="1234440"/>
            <a:ext cx="9144000" cy="320039"/>
          </a:xfrm>
          <a:prstGeom prst="rect">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10" name="Shape 10"/>
          <p:cNvSpPr/>
          <p:nvPr/>
        </p:nvSpPr>
        <p:spPr>
          <a:xfrm>
            <a:off x="0" y="1280159"/>
            <a:ext cx="533399" cy="22860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11" name="Shape 11"/>
          <p:cNvSpPr/>
          <p:nvPr/>
        </p:nvSpPr>
        <p:spPr>
          <a:xfrm>
            <a:off x="590550" y="1280159"/>
            <a:ext cx="8553450" cy="2286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12" name="Shape 12"/>
          <p:cNvSpPr txBox="1">
            <a:spLocks noGrp="1"/>
          </p:cNvSpPr>
          <p:nvPr>
            <p:ph type="sldNum" idx="12"/>
          </p:nvPr>
        </p:nvSpPr>
        <p:spPr>
          <a:xfrm>
            <a:off x="0" y="1272221"/>
            <a:ext cx="533399" cy="244475"/>
          </a:xfrm>
          <a:prstGeom prst="rect">
            <a:avLst/>
          </a:prstGeom>
          <a:noFill/>
          <a:ln>
            <a:noFill/>
          </a:ln>
        </p:spPr>
        <p:txBody>
          <a:bodyPr lIns="91425" tIns="45700" rIns="91425" bIns="45700" anchor="ctr" anchorCtr="0">
            <a:noAutofit/>
          </a:bodyPr>
          <a:lstStyle>
            <a:lvl1pPr marL="0" marR="0" indent="0" algn="ctr" rtl="0">
              <a:spcBef>
                <a:spcPts val="0"/>
              </a:spcBef>
              <a:buNone/>
              <a:defRPr sz="1400" b="1" i="0" u="none" strike="noStrike" cap="none" baseline="0">
                <a:solidFill>
                  <a:srgbClr val="FFFFFF"/>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cabrera.tanya@gmail.com"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http://www.oyez.org/cases/1980-1989/1981/1981_80_153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ctrTitle"/>
          </p:nvPr>
        </p:nvSpPr>
        <p:spPr>
          <a:xfrm>
            <a:off x="1532466" y="3039533"/>
            <a:ext cx="6476999" cy="1828800"/>
          </a:xfrm>
          <a:prstGeom prst="rect">
            <a:avLst/>
          </a:prstGeom>
          <a:noFill/>
          <a:ln>
            <a:noFill/>
          </a:ln>
        </p:spPr>
        <p:txBody>
          <a:bodyPr lIns="91425" tIns="45700" rIns="91425" bIns="45700" anchor="b" anchorCtr="0">
            <a:noAutofit/>
          </a:bodyPr>
          <a:lstStyle/>
          <a:p>
            <a:pPr marL="0" marR="0" lvl="0" indent="0" algn="ctr" rtl="0">
              <a:spcBef>
                <a:spcPts val="0"/>
              </a:spcBef>
              <a:buClr>
                <a:schemeClr val="lt2"/>
              </a:buClr>
              <a:buSzPct val="25000"/>
              <a:buFont typeface="Arial"/>
              <a:buNone/>
            </a:pPr>
            <a:r>
              <a:rPr lang="en-US" sz="3950" b="0" i="0" u="none" strike="noStrike" cap="none" baseline="0">
                <a:solidFill>
                  <a:schemeClr val="lt2"/>
                </a:solidFill>
                <a:latin typeface="Arial"/>
                <a:ea typeface="Arial"/>
                <a:cs typeface="Arial"/>
                <a:sym typeface="Arial"/>
              </a:rPr>
              <a:t>POLICIES, BEST PRACTICES, AND RESOURCES FOR UNDOCUMENTED STUDENTS</a:t>
            </a:r>
          </a:p>
        </p:txBody>
      </p:sp>
      <p:sp>
        <p:nvSpPr>
          <p:cNvPr id="97" name="Shape 97"/>
          <p:cNvSpPr txBox="1">
            <a:spLocks noGrp="1"/>
          </p:cNvSpPr>
          <p:nvPr>
            <p:ph type="subTitle" idx="1"/>
          </p:nvPr>
        </p:nvSpPr>
        <p:spPr>
          <a:xfrm>
            <a:off x="2362200" y="6050037"/>
            <a:ext cx="6705599" cy="685799"/>
          </a:xfrm>
          <a:prstGeom prst="rect">
            <a:avLst/>
          </a:prstGeom>
          <a:noFill/>
          <a:ln>
            <a:noFill/>
          </a:ln>
        </p:spPr>
        <p:txBody>
          <a:bodyPr lIns="91425" tIns="45700" rIns="91425" bIns="45700" anchor="ctr" anchorCtr="0">
            <a:noAutofit/>
          </a:bodyPr>
          <a:lstStyle/>
          <a:p>
            <a:pPr marL="0" marR="0" lvl="0" indent="0" algn="r" rtl="0">
              <a:lnSpc>
                <a:spcPct val="80000"/>
              </a:lnSpc>
              <a:spcBef>
                <a:spcPts val="0"/>
              </a:spcBef>
              <a:buClr>
                <a:schemeClr val="accent2"/>
              </a:buClr>
              <a:buSzPct val="25000"/>
              <a:buFont typeface="Noto Symbol"/>
              <a:buNone/>
            </a:pPr>
            <a:r>
              <a:rPr lang="en-US" sz="2400" b="0" i="0" u="none" strike="noStrike" cap="none" baseline="0">
                <a:solidFill>
                  <a:srgbClr val="FFFFFF"/>
                </a:solidFill>
                <a:latin typeface="Arial"/>
                <a:ea typeface="Arial"/>
                <a:cs typeface="Arial"/>
                <a:sym typeface="Arial"/>
              </a:rPr>
              <a:t>Tanya Cabrera &amp; Rigo Padilla</a:t>
            </a:r>
            <a:br>
              <a:rPr lang="en-US" sz="2400" b="0" i="0" u="none" strike="noStrike" cap="none" baseline="0">
                <a:solidFill>
                  <a:srgbClr val="FFFFFF"/>
                </a:solidFill>
                <a:latin typeface="Arial"/>
                <a:ea typeface="Arial"/>
                <a:cs typeface="Arial"/>
                <a:sym typeface="Arial"/>
              </a:rPr>
            </a:br>
            <a:r>
              <a:rPr lang="en-US" sz="2400" b="0" i="0" u="none" strike="noStrike" cap="none" baseline="0">
                <a:solidFill>
                  <a:srgbClr val="FFFFFF"/>
                </a:solidFill>
                <a:latin typeface="Arial"/>
                <a:ea typeface="Arial"/>
                <a:cs typeface="Arial"/>
                <a:sym typeface="Arial"/>
              </a:rPr>
              <a:t>Illinois DREAM Fund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Undocumented Immigrants in Illinois</a:t>
            </a:r>
          </a:p>
        </p:txBody>
      </p:sp>
      <p:sp>
        <p:nvSpPr>
          <p:cNvPr id="152" name="Shape 152"/>
          <p:cNvSpPr txBox="1">
            <a:spLocks noGrp="1"/>
          </p:cNvSpPr>
          <p:nvPr>
            <p:ph type="body" idx="1"/>
          </p:nvPr>
        </p:nvSpPr>
        <p:spPr>
          <a:xfrm>
            <a:off x="612647" y="1600200"/>
            <a:ext cx="8153399" cy="4876799"/>
          </a:xfrm>
          <a:prstGeom prst="rect">
            <a:avLst/>
          </a:prstGeom>
          <a:noFill/>
          <a:ln>
            <a:noFill/>
          </a:ln>
        </p:spPr>
        <p:txBody>
          <a:bodyPr lIns="91425" tIns="45700" rIns="91425" bIns="45700" anchor="t" anchorCtr="0">
            <a:noAutofit/>
          </a:bodyPr>
          <a:lstStyle/>
          <a:p>
            <a:pPr marL="320040" marR="0" lvl="0" indent="-320040" algn="l" rtl="0">
              <a:lnSpc>
                <a:spcPct val="80000"/>
              </a:lnSpc>
              <a:spcBef>
                <a:spcPts val="0"/>
              </a:spcBef>
              <a:buClr>
                <a:schemeClr val="accent2"/>
              </a:buClr>
              <a:buSzPct val="60000"/>
              <a:buFont typeface="Noto Symbol"/>
              <a:buChar char="◻"/>
            </a:pPr>
            <a:r>
              <a:rPr lang="en-US" sz="1800" b="0" i="0" u="none" strike="noStrike" cap="none" baseline="0">
                <a:solidFill>
                  <a:schemeClr val="dk1"/>
                </a:solidFill>
                <a:latin typeface="Arial"/>
                <a:ea typeface="Arial"/>
                <a:cs typeface="Arial"/>
                <a:sym typeface="Arial"/>
              </a:rPr>
              <a:t>Illinois has set a goal to increase the percentage of the Illinois workforce who hold high quality college credentials to 60% by 2025. Of the estimated 100,000 undocumented immigrants enrolled in two and four year institutions in IL, 78% are juggling work, family and school. Nearly two-thirds have incomes below 200% federal poverty level.</a:t>
            </a:r>
          </a:p>
          <a:p>
            <a:pPr marL="320040" marR="0" lvl="0" indent="-320040" algn="l" rtl="0">
              <a:lnSpc>
                <a:spcPct val="80000"/>
              </a:lnSpc>
              <a:spcBef>
                <a:spcPts val="700"/>
              </a:spcBef>
              <a:buClr>
                <a:schemeClr val="accent2"/>
              </a:buClr>
              <a:buSzPct val="60000"/>
              <a:buFont typeface="Noto Symbol"/>
              <a:buChar char="◻"/>
            </a:pPr>
            <a:r>
              <a:rPr lang="en-US" sz="1800" b="0" i="0" u="none" strike="noStrike" cap="none" baseline="0">
                <a:solidFill>
                  <a:schemeClr val="dk1"/>
                </a:solidFill>
                <a:latin typeface="Arial"/>
                <a:ea typeface="Arial"/>
                <a:cs typeface="Arial"/>
                <a:sym typeface="Arial"/>
              </a:rPr>
              <a:t>The Obama administration has already deported more than 2 million immigrants since 2008. It is projected that he will deport 97,000 more immigrants. Within the ILDF online application in 2013-14 (Special Circumstance section) 37% of applicants stated a family member was in deportation proceedings or had already been deported. </a:t>
            </a:r>
          </a:p>
          <a:p>
            <a:pPr marL="320040" marR="0" lvl="0" indent="-320040" algn="l" rtl="0">
              <a:lnSpc>
                <a:spcPct val="80000"/>
              </a:lnSpc>
              <a:spcBef>
                <a:spcPts val="700"/>
              </a:spcBef>
              <a:buClr>
                <a:schemeClr val="accent2"/>
              </a:buClr>
              <a:buSzPct val="60000"/>
              <a:buFont typeface="Noto Symbol"/>
              <a:buChar char="◻"/>
            </a:pPr>
            <a:r>
              <a:rPr lang="en-US" sz="1800" b="0" i="0" u="none" strike="noStrike" cap="none" baseline="0">
                <a:solidFill>
                  <a:schemeClr val="dk1"/>
                </a:solidFill>
                <a:latin typeface="Arial"/>
                <a:ea typeface="Arial"/>
                <a:cs typeface="Arial"/>
                <a:sym typeface="Arial"/>
              </a:rPr>
              <a:t>An estimated 13,000 undocumented students in IL will graduate from high school in 2015. An estimated 7 % will financially be able to attend a community college. Financial assistance is said to be the greatest barrier for accessing higher education for this population. Federal Aid is not and cannot be awarded to undocumented immigrants due to policy and legislation. </a:t>
            </a:r>
          </a:p>
          <a:p>
            <a:pPr marL="320040" marR="0" lvl="0" indent="-320040" algn="l" rtl="0">
              <a:lnSpc>
                <a:spcPct val="80000"/>
              </a:lnSpc>
              <a:spcBef>
                <a:spcPts val="700"/>
              </a:spcBef>
              <a:buClr>
                <a:schemeClr val="accent2"/>
              </a:buClr>
              <a:buSzPct val="60000"/>
              <a:buFont typeface="Noto Symbol"/>
              <a:buChar char="◻"/>
            </a:pPr>
            <a:r>
              <a:rPr lang="en-US" sz="1800" b="0" i="0" u="none" strike="noStrike" cap="none" baseline="0">
                <a:solidFill>
                  <a:schemeClr val="dk1"/>
                </a:solidFill>
                <a:latin typeface="Arial"/>
                <a:ea typeface="Arial"/>
                <a:cs typeface="Arial"/>
                <a:sym typeface="Arial"/>
              </a:rPr>
              <a:t>Over 500 undocumented students in Illinois completed a FAFSA with their DACA social security number in 2013-14. Wrongfully accepting these funds is a federal offense and students place themselves in danger of deportation.</a:t>
            </a:r>
          </a:p>
          <a:p>
            <a:pPr marL="320040" marR="0" lvl="0" indent="-251002" algn="l" rtl="0">
              <a:lnSpc>
                <a:spcPct val="80000"/>
              </a:lnSpc>
              <a:spcBef>
                <a:spcPts val="700"/>
              </a:spcBef>
              <a:buClr>
                <a:schemeClr val="accent2"/>
              </a:buClr>
              <a:buFont typeface="Noto Symbol"/>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Illinois DREAM Act – Legislation	</a:t>
            </a:r>
          </a:p>
        </p:txBody>
      </p:sp>
      <p:sp>
        <p:nvSpPr>
          <p:cNvPr id="158" name="Shape 15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As stated in the appendix of the legislation of the Illinois Dream Act: Within the P-20 educational pipeline mandatory professional development on working with undocumented immigrants and families in Illinois. Institutional best practices in admissions, financial aid and tuition procedures, are to be made public knowledge to prospective applicants.</a:t>
            </a:r>
          </a:p>
          <a:p>
            <a:pPr marL="320040" marR="0" lvl="0" indent="-209550" algn="l" rtl="0">
              <a:spcBef>
                <a:spcPts val="700"/>
              </a:spcBef>
              <a:buClr>
                <a:schemeClr val="accent2"/>
              </a:buClr>
              <a:buFont typeface="Noto Symbol"/>
              <a:buNone/>
            </a:pPr>
            <a:endParaRPr sz="29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3950" b="0" i="0" u="none" strike="noStrike" cap="none" baseline="0">
                <a:solidFill>
                  <a:schemeClr val="dk2"/>
                </a:solidFill>
                <a:latin typeface="Arial"/>
                <a:ea typeface="Arial"/>
                <a:cs typeface="Arial"/>
                <a:sym typeface="Arial"/>
              </a:rPr>
              <a:t>HB3528 – Public Funding at Universities</a:t>
            </a:r>
          </a:p>
        </p:txBody>
      </p:sp>
      <p:sp>
        <p:nvSpPr>
          <p:cNvPr id="164" name="Shape 16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Currently, universities are legally not allowed to give any public funding to undocumented students</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i.e. merit aid, tuition waivers, departmental scholarships</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This legislation would give universities the ability to give financial assistance</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Passed out of the Higher Learning Committee by a 10-5 vote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HB3534 – Professional Licensing </a:t>
            </a:r>
          </a:p>
        </p:txBody>
      </p:sp>
      <p:sp>
        <p:nvSpPr>
          <p:cNvPr id="170" name="Shape 17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Amends the Department of Professional Regulation Law</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If an individual meets all State requirements for licensures/certification &amp; can legally work in the US, they cannot be denied on the basis of their immigration status.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n-US" sz="3950" b="0" i="0" u="none" strike="noStrike" cap="none" baseline="0">
                <a:solidFill>
                  <a:schemeClr val="dk2"/>
                </a:solidFill>
                <a:latin typeface="Arial"/>
                <a:ea typeface="Arial"/>
                <a:cs typeface="Arial"/>
                <a:sym typeface="Arial"/>
              </a:rPr>
              <a:t>State of Illinois – Population Distribution </a:t>
            </a:r>
          </a:p>
        </p:txBody>
      </p:sp>
      <p:pic>
        <p:nvPicPr>
          <p:cNvPr id="176" name="Shape 176"/>
          <p:cNvPicPr preferRelativeResize="0">
            <a:picLocks noGrp="1"/>
          </p:cNvPicPr>
          <p:nvPr>
            <p:ph type="body" idx="1"/>
          </p:nvPr>
        </p:nvPicPr>
        <p:blipFill rotWithShape="1">
          <a:blip r:embed="rId3">
            <a:alphaModFix/>
          </a:blip>
          <a:srcRect l="-57333" r="-57332"/>
          <a:stretch/>
        </p:blipFill>
        <p:spPr>
          <a:xfrm>
            <a:off x="1592362" y="1555716"/>
            <a:ext cx="9982780" cy="4495800"/>
          </a:xfrm>
          <a:prstGeom prst="rect">
            <a:avLst/>
          </a:prstGeom>
          <a:noFill/>
          <a:ln>
            <a:noFill/>
          </a:ln>
        </p:spPr>
      </p:pic>
      <p:sp>
        <p:nvSpPr>
          <p:cNvPr id="177" name="Shape 177"/>
          <p:cNvSpPr txBox="1"/>
          <p:nvPr/>
        </p:nvSpPr>
        <p:spPr>
          <a:xfrm>
            <a:off x="376790" y="1896533"/>
            <a:ext cx="3215495" cy="4154983"/>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US" sz="2200" b="1" i="0" u="none" strike="noStrike" cap="none" baseline="0">
                <a:solidFill>
                  <a:schemeClr val="dk1"/>
                </a:solidFill>
                <a:latin typeface="Arial"/>
                <a:ea typeface="Arial"/>
                <a:cs typeface="Arial"/>
                <a:sym typeface="Arial"/>
              </a:rPr>
              <a:t>Illinois</a:t>
            </a:r>
            <a:r>
              <a:rPr lang="en-US" sz="2200" b="0" i="0" u="none" strike="noStrike" cap="none" baseline="0">
                <a:solidFill>
                  <a:schemeClr val="dk1"/>
                </a:solidFill>
                <a:latin typeface="Arial"/>
                <a:ea typeface="Arial"/>
                <a:cs typeface="Arial"/>
                <a:sym typeface="Arial"/>
              </a:rPr>
              <a:t> - Roughly 511,000 undocumented immigrants</a:t>
            </a:r>
          </a:p>
          <a:p>
            <a:pPr marL="285750" marR="0" lvl="0" indent="-285750" algn="l" rtl="0">
              <a:spcBef>
                <a:spcPts val="0"/>
              </a:spcBef>
              <a:buClr>
                <a:schemeClr val="dk1"/>
              </a:buClr>
              <a:buSzPct val="100000"/>
              <a:buFont typeface="Arial"/>
              <a:buChar char="•"/>
            </a:pPr>
            <a:r>
              <a:rPr lang="en-US" sz="2200" b="1" i="0" u="none" strike="noStrike" cap="none" baseline="0">
                <a:solidFill>
                  <a:schemeClr val="dk1"/>
                </a:solidFill>
                <a:latin typeface="Arial"/>
                <a:ea typeface="Arial"/>
                <a:cs typeface="Arial"/>
                <a:sym typeface="Arial"/>
              </a:rPr>
              <a:t>Chicago</a:t>
            </a:r>
            <a:r>
              <a:rPr lang="en-US" sz="2200" b="0" i="0" u="none" strike="noStrike" cap="none" baseline="0">
                <a:solidFill>
                  <a:schemeClr val="dk1"/>
                </a:solidFill>
                <a:latin typeface="Arial"/>
                <a:ea typeface="Arial"/>
                <a:cs typeface="Arial"/>
                <a:sym typeface="Arial"/>
              </a:rPr>
              <a:t> - 183,000</a:t>
            </a:r>
          </a:p>
          <a:p>
            <a:pPr marL="285750" marR="0" lvl="0" indent="-285750" algn="l" rtl="0">
              <a:spcBef>
                <a:spcPts val="0"/>
              </a:spcBef>
              <a:buClr>
                <a:schemeClr val="dk1"/>
              </a:buClr>
              <a:buSzPct val="100000"/>
              <a:buFont typeface="Arial"/>
              <a:buChar char="•"/>
            </a:pPr>
            <a:r>
              <a:rPr lang="en-US" sz="2200" b="1" i="0" u="none" strike="noStrike" cap="none" baseline="0">
                <a:solidFill>
                  <a:schemeClr val="dk1"/>
                </a:solidFill>
                <a:latin typeface="Arial"/>
                <a:ea typeface="Arial"/>
                <a:cs typeface="Arial"/>
                <a:sym typeface="Arial"/>
              </a:rPr>
              <a:t>Suburban Cook </a:t>
            </a:r>
            <a:r>
              <a:rPr lang="en-US" sz="2200" b="0" i="0" u="none" strike="noStrike" cap="none" baseline="0">
                <a:solidFill>
                  <a:schemeClr val="dk1"/>
                </a:solidFill>
                <a:latin typeface="Arial"/>
                <a:ea typeface="Arial"/>
                <a:cs typeface="Arial"/>
                <a:sym typeface="Arial"/>
              </a:rPr>
              <a:t>– 125,000</a:t>
            </a:r>
          </a:p>
          <a:p>
            <a:pPr marL="285750" marR="0" lvl="0" indent="-285750" algn="l" rtl="0">
              <a:spcBef>
                <a:spcPts val="0"/>
              </a:spcBef>
              <a:buClr>
                <a:schemeClr val="dk1"/>
              </a:buClr>
              <a:buSzPct val="100000"/>
              <a:buFont typeface="Arial"/>
              <a:buChar char="•"/>
            </a:pPr>
            <a:r>
              <a:rPr lang="en-US" sz="2200" b="1" i="0" u="none" strike="noStrike" cap="none" baseline="0">
                <a:solidFill>
                  <a:schemeClr val="dk1"/>
                </a:solidFill>
                <a:latin typeface="Arial"/>
                <a:ea typeface="Arial"/>
                <a:cs typeface="Arial"/>
                <a:sym typeface="Arial"/>
              </a:rPr>
              <a:t>Collar Counties </a:t>
            </a:r>
            <a:r>
              <a:rPr lang="en-US" sz="2200" b="0" i="0" u="none" strike="noStrike" cap="none" baseline="0">
                <a:solidFill>
                  <a:schemeClr val="dk1"/>
                </a:solidFill>
                <a:latin typeface="Arial"/>
                <a:ea typeface="Arial"/>
                <a:cs typeface="Arial"/>
                <a:sym typeface="Arial"/>
              </a:rPr>
              <a:t>(DuPage, Grundy, Kane, Kendall, Lake, McHenry, Will) – 151,000</a:t>
            </a:r>
          </a:p>
          <a:p>
            <a:pPr marL="285750" marR="0" lvl="0" indent="-285750" algn="l" rtl="0">
              <a:spcBef>
                <a:spcPts val="0"/>
              </a:spcBef>
              <a:buClr>
                <a:schemeClr val="dk1"/>
              </a:buClr>
              <a:buSzPct val="100000"/>
              <a:buFont typeface="Arial"/>
              <a:buChar char="•"/>
            </a:pPr>
            <a:r>
              <a:rPr lang="en-US" sz="2200" b="1" i="0" u="none" strike="noStrike" cap="none" baseline="0">
                <a:solidFill>
                  <a:schemeClr val="dk1"/>
                </a:solidFill>
                <a:latin typeface="Arial"/>
                <a:ea typeface="Arial"/>
                <a:cs typeface="Arial"/>
                <a:sym typeface="Arial"/>
              </a:rPr>
              <a:t>Downstate</a:t>
            </a:r>
            <a:r>
              <a:rPr lang="en-US" sz="2200" b="0" i="0" u="none" strike="noStrike" cap="none" baseline="0">
                <a:solidFill>
                  <a:schemeClr val="dk1"/>
                </a:solidFill>
                <a:latin typeface="Arial"/>
                <a:ea typeface="Arial"/>
                <a:cs typeface="Arial"/>
                <a:sym typeface="Arial"/>
              </a:rPr>
              <a:t> (94 counties) – 53,000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Age Distribution – Illinois </a:t>
            </a:r>
          </a:p>
        </p:txBody>
      </p:sp>
      <p:pic>
        <p:nvPicPr>
          <p:cNvPr id="183" name="Shape 183"/>
          <p:cNvPicPr preferRelativeResize="0">
            <a:picLocks noGrp="1"/>
          </p:cNvPicPr>
          <p:nvPr>
            <p:ph type="body" idx="1"/>
          </p:nvPr>
        </p:nvPicPr>
        <p:blipFill rotWithShape="1">
          <a:blip r:embed="rId3">
            <a:alphaModFix/>
          </a:blip>
          <a:srcRect t="-46494" b="-46494"/>
          <a:stretch/>
        </p:blipFill>
        <p:spPr>
          <a:xfrm>
            <a:off x="344713" y="1811866"/>
            <a:ext cx="8421333" cy="5336418"/>
          </a:xfrm>
          <a:prstGeom prst="rect">
            <a:avLst/>
          </a:prstGeom>
          <a:noFill/>
          <a:ln>
            <a:noFill/>
          </a:ln>
        </p:spPr>
      </p:pic>
      <p:sp>
        <p:nvSpPr>
          <p:cNvPr id="184" name="Shape 184"/>
          <p:cNvSpPr txBox="1"/>
          <p:nvPr/>
        </p:nvSpPr>
        <p:spPr>
          <a:xfrm>
            <a:off x="1913466" y="2065866"/>
            <a:ext cx="7586133" cy="646331"/>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US" sz="1800" b="0" i="0" u="none" strike="noStrike" cap="none" baseline="0">
                <a:solidFill>
                  <a:schemeClr val="dk1"/>
                </a:solidFill>
                <a:latin typeface="Arial"/>
                <a:ea typeface="Arial"/>
                <a:cs typeface="Arial"/>
                <a:sym typeface="Arial"/>
              </a:rPr>
              <a:t>58,000 </a:t>
            </a:r>
            <a:r>
              <a:rPr lang="en-US" sz="1800" b="1" i="0" u="none" strike="noStrike" cap="none" baseline="0">
                <a:solidFill>
                  <a:schemeClr val="dk1"/>
                </a:solidFill>
                <a:latin typeface="Arial"/>
                <a:ea typeface="Arial"/>
                <a:cs typeface="Arial"/>
                <a:sym typeface="Arial"/>
              </a:rPr>
              <a:t>under the age of 18 </a:t>
            </a:r>
            <a:r>
              <a:rPr lang="en-US" sz="1800" b="0" i="0" u="none" strike="noStrike" cap="none" baseline="0">
                <a:solidFill>
                  <a:schemeClr val="dk1"/>
                </a:solidFill>
                <a:latin typeface="Arial"/>
                <a:ea typeface="Arial"/>
                <a:cs typeface="Arial"/>
                <a:sym typeface="Arial"/>
              </a:rPr>
              <a:t>in Illinois </a:t>
            </a:r>
          </a:p>
          <a:p>
            <a:pPr marL="285750" marR="0" lvl="0" indent="-285750" algn="l" rtl="0">
              <a:spcBef>
                <a:spcPts val="0"/>
              </a:spcBef>
              <a:buClr>
                <a:schemeClr val="dk1"/>
              </a:buClr>
              <a:buSzPct val="100000"/>
              <a:buFont typeface="Arial"/>
              <a:buChar char="•"/>
            </a:pPr>
            <a:r>
              <a:rPr lang="en-US" sz="1800" b="0" i="0" u="none" strike="noStrike" cap="none" baseline="0">
                <a:solidFill>
                  <a:schemeClr val="dk1"/>
                </a:solidFill>
                <a:latin typeface="Arial"/>
                <a:ea typeface="Arial"/>
                <a:cs typeface="Arial"/>
                <a:sym typeface="Arial"/>
              </a:rPr>
              <a:t>19,000 </a:t>
            </a:r>
            <a:r>
              <a:rPr lang="en-US" sz="1800" b="1" i="0" u="none" strike="noStrike" cap="none" baseline="0">
                <a:solidFill>
                  <a:schemeClr val="dk1"/>
                </a:solidFill>
                <a:latin typeface="Arial"/>
                <a:ea typeface="Arial"/>
                <a:cs typeface="Arial"/>
                <a:sym typeface="Arial"/>
              </a:rPr>
              <a:t>under the age of 18 </a:t>
            </a:r>
            <a:r>
              <a:rPr lang="en-US" sz="1800" b="0" i="0" u="none" strike="noStrike" cap="none" baseline="0">
                <a:solidFill>
                  <a:schemeClr val="dk1"/>
                </a:solidFill>
                <a:latin typeface="Arial"/>
                <a:ea typeface="Arial"/>
                <a:cs typeface="Arial"/>
                <a:sym typeface="Arial"/>
              </a:rPr>
              <a:t>in Chicago</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Quick Facts</a:t>
            </a:r>
          </a:p>
        </p:txBody>
      </p:sp>
      <p:pic>
        <p:nvPicPr>
          <p:cNvPr id="190" name="Shape 190"/>
          <p:cNvPicPr preferRelativeResize="0">
            <a:picLocks noGrp="1"/>
          </p:cNvPicPr>
          <p:nvPr>
            <p:ph type="body" idx="1"/>
          </p:nvPr>
        </p:nvPicPr>
        <p:blipFill rotWithShape="1">
          <a:blip r:embed="rId3">
            <a:alphaModFix/>
          </a:blip>
          <a:srcRect t="-30215" b="-30214"/>
          <a:stretch/>
        </p:blipFill>
        <p:spPr>
          <a:xfrm>
            <a:off x="612647" y="1886857"/>
            <a:ext cx="8153399" cy="5170713"/>
          </a:xfrm>
          <a:prstGeom prst="rect">
            <a:avLst/>
          </a:prstGeom>
          <a:noFill/>
          <a:ln>
            <a:noFill/>
          </a:ln>
        </p:spPr>
      </p:pic>
      <p:sp>
        <p:nvSpPr>
          <p:cNvPr id="191" name="Shape 191"/>
          <p:cNvSpPr txBox="1"/>
          <p:nvPr/>
        </p:nvSpPr>
        <p:spPr>
          <a:xfrm>
            <a:off x="1202266" y="1526178"/>
            <a:ext cx="7230533" cy="1200329"/>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US" sz="1800" b="0" i="0" u="none" strike="noStrike" cap="none" baseline="0">
                <a:solidFill>
                  <a:schemeClr val="dk1"/>
                </a:solidFill>
                <a:latin typeface="Arial"/>
                <a:ea typeface="Arial"/>
                <a:cs typeface="Arial"/>
                <a:sym typeface="Arial"/>
              </a:rPr>
              <a:t>41,000 have a high school diploma but </a:t>
            </a:r>
            <a:r>
              <a:rPr lang="en-US" sz="1800" b="1" i="0" u="none" strike="noStrike" cap="none" baseline="0">
                <a:solidFill>
                  <a:schemeClr val="dk1"/>
                </a:solidFill>
                <a:latin typeface="Arial"/>
                <a:ea typeface="Arial"/>
                <a:cs typeface="Arial"/>
                <a:sym typeface="Arial"/>
              </a:rPr>
              <a:t>never attended college</a:t>
            </a:r>
          </a:p>
          <a:p>
            <a:pPr marL="285750" marR="0" lvl="0" indent="-285750" algn="l" rtl="0">
              <a:spcBef>
                <a:spcPts val="0"/>
              </a:spcBef>
              <a:buClr>
                <a:schemeClr val="dk1"/>
              </a:buClr>
              <a:buSzPct val="100000"/>
              <a:buFont typeface="Arial"/>
              <a:buChar char="•"/>
            </a:pPr>
            <a:r>
              <a:rPr lang="en-US" sz="1800" b="0" i="0" u="none" strike="noStrike" cap="none" baseline="0">
                <a:solidFill>
                  <a:schemeClr val="dk1"/>
                </a:solidFill>
                <a:latin typeface="Arial"/>
                <a:ea typeface="Arial"/>
                <a:cs typeface="Arial"/>
                <a:sym typeface="Arial"/>
              </a:rPr>
              <a:t>10,000 </a:t>
            </a:r>
            <a:r>
              <a:rPr lang="en-US" sz="1800" b="1" i="0" u="none" strike="noStrike" cap="none" baseline="0">
                <a:solidFill>
                  <a:schemeClr val="dk1"/>
                </a:solidFill>
                <a:latin typeface="Arial"/>
                <a:ea typeface="Arial"/>
                <a:cs typeface="Arial"/>
                <a:sym typeface="Arial"/>
              </a:rPr>
              <a:t>attended college </a:t>
            </a:r>
            <a:r>
              <a:rPr lang="en-US" sz="1800" b="0" i="0" u="none" strike="noStrike" cap="none" baseline="0">
                <a:solidFill>
                  <a:schemeClr val="dk1"/>
                </a:solidFill>
                <a:latin typeface="Arial"/>
                <a:ea typeface="Arial"/>
                <a:cs typeface="Arial"/>
                <a:sym typeface="Arial"/>
              </a:rPr>
              <a:t>but don’t have a degree </a:t>
            </a:r>
          </a:p>
          <a:p>
            <a:pPr marL="285750" marR="0" lvl="0" indent="-285750" algn="l" rtl="0">
              <a:spcBef>
                <a:spcPts val="0"/>
              </a:spcBef>
              <a:buClr>
                <a:schemeClr val="dk1"/>
              </a:buClr>
              <a:buSzPct val="100000"/>
              <a:buFont typeface="Arial"/>
              <a:buChar char="•"/>
            </a:pPr>
            <a:r>
              <a:rPr lang="en-US" sz="1800" b="0" i="0" u="none" strike="noStrike" cap="none" baseline="0">
                <a:solidFill>
                  <a:schemeClr val="dk1"/>
                </a:solidFill>
                <a:latin typeface="Arial"/>
                <a:ea typeface="Arial"/>
                <a:cs typeface="Arial"/>
                <a:sym typeface="Arial"/>
              </a:rPr>
              <a:t>21,000 </a:t>
            </a:r>
            <a:r>
              <a:rPr lang="en-US" sz="1800" b="1" i="0" u="none" strike="noStrike" cap="none" baseline="0">
                <a:solidFill>
                  <a:schemeClr val="dk1"/>
                </a:solidFill>
                <a:latin typeface="Arial"/>
                <a:ea typeface="Arial"/>
                <a:cs typeface="Arial"/>
                <a:sym typeface="Arial"/>
              </a:rPr>
              <a:t>completed at least </a:t>
            </a:r>
            <a:r>
              <a:rPr lang="en-US" sz="1800" b="0" i="0" u="none" strike="noStrike" cap="none" baseline="0">
                <a:solidFill>
                  <a:schemeClr val="dk1"/>
                </a:solidFill>
                <a:latin typeface="Arial"/>
                <a:ea typeface="Arial"/>
                <a:cs typeface="Arial"/>
                <a:sym typeface="Arial"/>
              </a:rPr>
              <a:t>an associate’s degree</a:t>
            </a:r>
          </a:p>
          <a:p>
            <a:pPr marL="285750" marR="0" lvl="0" indent="-171450" algn="l" rtl="0">
              <a:spcBef>
                <a:spcPts val="0"/>
              </a:spcBef>
              <a:buClr>
                <a:schemeClr val="dk1"/>
              </a:buClr>
              <a:buFont typeface="Arial"/>
              <a:buNone/>
            </a:pPr>
            <a:endParaRPr sz="18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Mixed-Status Households</a:t>
            </a:r>
          </a:p>
        </p:txBody>
      </p:sp>
      <p:pic>
        <p:nvPicPr>
          <p:cNvPr id="197" name="Shape 197"/>
          <p:cNvPicPr preferRelativeResize="0">
            <a:picLocks noGrp="1"/>
          </p:cNvPicPr>
          <p:nvPr>
            <p:ph type="body" idx="1"/>
          </p:nvPr>
        </p:nvPicPr>
        <p:blipFill rotWithShape="1">
          <a:blip r:embed="rId3">
            <a:alphaModFix/>
          </a:blip>
          <a:srcRect t="-47763" b="-47762"/>
          <a:stretch/>
        </p:blipFill>
        <p:spPr>
          <a:xfrm>
            <a:off x="511047" y="482599"/>
            <a:ext cx="8153399" cy="4817533"/>
          </a:xfrm>
          <a:prstGeom prst="rect">
            <a:avLst/>
          </a:prstGeom>
          <a:noFill/>
          <a:ln>
            <a:noFill/>
          </a:ln>
        </p:spPr>
      </p:pic>
      <p:pic>
        <p:nvPicPr>
          <p:cNvPr id="198" name="Shape 198"/>
          <p:cNvPicPr preferRelativeResize="0"/>
          <p:nvPr/>
        </p:nvPicPr>
        <p:blipFill rotWithShape="1">
          <a:blip r:embed="rId4">
            <a:alphaModFix/>
          </a:blip>
          <a:srcRect/>
          <a:stretch/>
        </p:blipFill>
        <p:spPr>
          <a:xfrm>
            <a:off x="511047" y="4356100"/>
            <a:ext cx="8255000" cy="2247900"/>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612647" y="93133"/>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3950" b="0" i="0" u="none" strike="noStrike" cap="none" baseline="0">
                <a:solidFill>
                  <a:schemeClr val="dk2"/>
                </a:solidFill>
                <a:latin typeface="Arial"/>
                <a:ea typeface="Arial"/>
                <a:cs typeface="Arial"/>
                <a:sym typeface="Arial"/>
              </a:rPr>
              <a:t>DACA Recipients’ Connections to Deported Individuals</a:t>
            </a:r>
          </a:p>
        </p:txBody>
      </p:sp>
      <p:pic>
        <p:nvPicPr>
          <p:cNvPr id="204" name="Shape 204"/>
          <p:cNvPicPr preferRelativeResize="0">
            <a:picLocks noGrp="1"/>
          </p:cNvPicPr>
          <p:nvPr>
            <p:ph type="body" idx="1"/>
          </p:nvPr>
        </p:nvPicPr>
        <p:blipFill rotWithShape="1">
          <a:blip r:embed="rId3">
            <a:alphaModFix/>
          </a:blip>
          <a:srcRect l="-18991" r="-18990"/>
          <a:stretch/>
        </p:blipFill>
        <p:spPr>
          <a:xfrm>
            <a:off x="206247" y="1769533"/>
            <a:ext cx="8153399" cy="4495800"/>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612647" y="254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3950" b="0" i="0" u="none" strike="noStrike" cap="none" baseline="0">
                <a:solidFill>
                  <a:schemeClr val="dk2"/>
                </a:solidFill>
                <a:latin typeface="Arial"/>
                <a:ea typeface="Arial"/>
                <a:cs typeface="Arial"/>
                <a:sym typeface="Arial"/>
              </a:rPr>
              <a:t>Economic and Social Incorporation Since Receiving DACA</a:t>
            </a:r>
          </a:p>
        </p:txBody>
      </p:sp>
      <p:pic>
        <p:nvPicPr>
          <p:cNvPr id="210" name="Shape 210"/>
          <p:cNvPicPr preferRelativeResize="0">
            <a:picLocks noGrp="1"/>
          </p:cNvPicPr>
          <p:nvPr>
            <p:ph type="body" idx="1"/>
          </p:nvPr>
        </p:nvPicPr>
        <p:blipFill rotWithShape="1">
          <a:blip r:embed="rId3">
            <a:alphaModFix/>
          </a:blip>
          <a:srcRect l="-22086" r="-22085"/>
          <a:stretch/>
        </p:blipFill>
        <p:spPr>
          <a:xfrm>
            <a:off x="121581" y="1761066"/>
            <a:ext cx="8153398" cy="4334932"/>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Agenda</a:t>
            </a:r>
          </a:p>
        </p:txBody>
      </p:sp>
      <p:sp>
        <p:nvSpPr>
          <p:cNvPr id="103" name="Shape 10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Mini Quiz</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Why is this important?</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Policies/Statutes/Legislation</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Illinois’ Landscape</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Who is an undocumented student?</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Best Practices</a:t>
            </a:r>
          </a:p>
          <a:p>
            <a:pPr marL="320040" marR="0" lvl="0" indent="-209550" algn="l" rtl="0">
              <a:spcBef>
                <a:spcPts val="700"/>
              </a:spcBef>
              <a:buClr>
                <a:schemeClr val="accent2"/>
              </a:buClr>
              <a:buFont typeface="Noto Symbol"/>
              <a:buNone/>
            </a:pPr>
            <a:endParaRPr sz="2900" b="0" i="0" u="none" strike="noStrike" cap="none" baseline="0">
              <a:solidFill>
                <a:schemeClr val="dk1"/>
              </a:solidFill>
              <a:latin typeface="Arial"/>
              <a:ea typeface="Arial"/>
              <a:cs typeface="Arial"/>
              <a:sym typeface="Arial"/>
            </a:endParaRPr>
          </a:p>
          <a:p>
            <a:pPr marL="320040" marR="0" lvl="0" indent="-209550" algn="l" rtl="0">
              <a:spcBef>
                <a:spcPts val="700"/>
              </a:spcBef>
              <a:buClr>
                <a:schemeClr val="accent2"/>
              </a:buClr>
              <a:buFont typeface="Noto Symbol"/>
              <a:buNone/>
            </a:pPr>
            <a:endParaRPr sz="29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Who are undocumented students?</a:t>
            </a:r>
          </a:p>
        </p:txBody>
      </p:sp>
      <p:sp>
        <p:nvSpPr>
          <p:cNvPr id="216" name="Shape 216"/>
          <p:cNvSpPr txBox="1">
            <a:spLocks noGrp="1"/>
          </p:cNvSpPr>
          <p:nvPr>
            <p:ph type="body" idx="1"/>
          </p:nvPr>
        </p:nvSpPr>
        <p:spPr>
          <a:xfrm>
            <a:off x="612647" y="1600200"/>
            <a:ext cx="8153399" cy="2333777"/>
          </a:xfrm>
          <a:prstGeom prst="rect">
            <a:avLst/>
          </a:prstGeom>
          <a:noFill/>
          <a:ln>
            <a:noFill/>
          </a:ln>
        </p:spPr>
        <p:txBody>
          <a:bodyPr lIns="91425" tIns="45700" rIns="91425" bIns="45700" anchor="t" anchorCtr="0">
            <a:noAutofit/>
          </a:bodyPr>
          <a:lstStyle/>
          <a:p>
            <a:pPr marL="320040" marR="0" lvl="0" indent="-320040" algn="l" rtl="0">
              <a:lnSpc>
                <a:spcPct val="80000"/>
              </a:lnSpc>
              <a:spcBef>
                <a:spcPts val="0"/>
              </a:spcBef>
              <a:buClr>
                <a:schemeClr val="accent2"/>
              </a:buClr>
              <a:buSzPct val="60000"/>
              <a:buFont typeface="Noto Symbol"/>
              <a:buChar char="◻"/>
            </a:pPr>
            <a:r>
              <a:rPr lang="en-US" sz="2700" b="0" i="0" u="none" strike="noStrike" cap="none" baseline="0">
                <a:solidFill>
                  <a:srgbClr val="000000"/>
                </a:solidFill>
                <a:latin typeface="Arimo"/>
                <a:ea typeface="Arimo"/>
                <a:cs typeface="Arimo"/>
                <a:sym typeface="Arimo"/>
              </a:rPr>
              <a:t>The term “Undocumented Immigrant” refers to foreign-nationals who arrive in the United States one of two ways and reside in the U.S. long term without documentation.</a:t>
            </a:r>
            <a:br>
              <a:rPr lang="en-US" sz="2700" b="0" i="0" u="none" strike="noStrike" cap="none" baseline="0">
                <a:solidFill>
                  <a:srgbClr val="000000"/>
                </a:solidFill>
                <a:latin typeface="Arimo"/>
                <a:ea typeface="Arimo"/>
                <a:cs typeface="Arimo"/>
                <a:sym typeface="Arimo"/>
              </a:rPr>
            </a:br>
            <a:endParaRPr lang="en-US" sz="2700" b="0" i="0" u="none" strike="noStrike" cap="none" baseline="0">
              <a:solidFill>
                <a:srgbClr val="000000"/>
              </a:solidFill>
              <a:latin typeface="Arimo"/>
              <a:ea typeface="Arimo"/>
              <a:cs typeface="Arimo"/>
              <a:sym typeface="Arimo"/>
            </a:endParaRPr>
          </a:p>
          <a:p>
            <a:pPr marL="0" marR="0" lvl="0" indent="0" algn="l" rtl="0">
              <a:lnSpc>
                <a:spcPct val="80000"/>
              </a:lnSpc>
              <a:spcBef>
                <a:spcPts val="700"/>
              </a:spcBef>
              <a:buClr>
                <a:schemeClr val="accent2"/>
              </a:buClr>
              <a:buSzPct val="25000"/>
              <a:buFont typeface="Noto Symbol"/>
              <a:buNone/>
            </a:pPr>
            <a:r>
              <a:rPr lang="en-US" sz="2700" b="0" i="0" u="none" strike="noStrike" cap="none" baseline="0">
                <a:solidFill>
                  <a:srgbClr val="000000"/>
                </a:solidFill>
                <a:latin typeface="Arimo"/>
                <a:ea typeface="Arimo"/>
                <a:cs typeface="Arimo"/>
                <a:sym typeface="Arimo"/>
              </a:rPr>
              <a:t>The undocumented enter the country either:</a:t>
            </a:r>
          </a:p>
          <a:p>
            <a:pPr marL="0" marR="0" lvl="0" indent="0" algn="l" rtl="0">
              <a:lnSpc>
                <a:spcPct val="80000"/>
              </a:lnSpc>
              <a:spcBef>
                <a:spcPts val="700"/>
              </a:spcBef>
              <a:buClr>
                <a:schemeClr val="accent2"/>
              </a:buClr>
              <a:buFont typeface="Noto Symbol"/>
              <a:buNone/>
            </a:pPr>
            <a:endParaRPr sz="2700" b="0" i="0" u="none" strike="noStrike" cap="none" baseline="0">
              <a:solidFill>
                <a:srgbClr val="000000"/>
              </a:solidFill>
              <a:latin typeface="Arimo"/>
              <a:ea typeface="Arimo"/>
              <a:cs typeface="Arimo"/>
              <a:sym typeface="Arimo"/>
            </a:endParaRPr>
          </a:p>
          <a:p>
            <a:pPr marL="320040" marR="0" lvl="0" indent="-226123" algn="l" rtl="0">
              <a:lnSpc>
                <a:spcPct val="80000"/>
              </a:lnSpc>
              <a:spcBef>
                <a:spcPts val="700"/>
              </a:spcBef>
              <a:buClr>
                <a:schemeClr val="accent2"/>
              </a:buClr>
              <a:buFont typeface="Noto Symbol"/>
              <a:buNone/>
            </a:pPr>
            <a:endParaRPr sz="2450" b="0" i="0" u="none" strike="noStrike" cap="none" baseline="0">
              <a:solidFill>
                <a:schemeClr val="dk1"/>
              </a:solidFill>
              <a:latin typeface="Arial"/>
              <a:ea typeface="Arial"/>
              <a:cs typeface="Arial"/>
              <a:sym typeface="Arial"/>
            </a:endParaRPr>
          </a:p>
        </p:txBody>
      </p:sp>
      <p:sp>
        <p:nvSpPr>
          <p:cNvPr id="217" name="Shape 217"/>
          <p:cNvSpPr/>
          <p:nvPr/>
        </p:nvSpPr>
        <p:spPr>
          <a:xfrm>
            <a:off x="914400" y="4198594"/>
            <a:ext cx="2743199" cy="2166187"/>
          </a:xfrm>
          <a:custGeom>
            <a:avLst/>
            <a:gdLst/>
            <a:ahLst/>
            <a:cxnLst/>
            <a:rect l="0" t="0" r="0" b="0"/>
            <a:pathLst>
              <a:path w="2743200" h="1828800" extrusionOk="0">
                <a:moveTo>
                  <a:pt x="304806" y="0"/>
                </a:moveTo>
                <a:lnTo>
                  <a:pt x="2438394" y="0"/>
                </a:lnTo>
                <a:lnTo>
                  <a:pt x="2743200" y="304806"/>
                </a:lnTo>
                <a:lnTo>
                  <a:pt x="2743200" y="1828800"/>
                </a:lnTo>
                <a:lnTo>
                  <a:pt x="0" y="1828800"/>
                </a:lnTo>
                <a:lnTo>
                  <a:pt x="0" y="304806"/>
                </a:lnTo>
                <a:lnTo>
                  <a:pt x="304806" y="0"/>
                </a:lnTo>
                <a:close/>
              </a:path>
            </a:pathLst>
          </a:custGeom>
          <a:gradFill>
            <a:gsLst>
              <a:gs pos="0">
                <a:srgbClr val="558ED5"/>
              </a:gs>
              <a:gs pos="100000">
                <a:srgbClr val="10253F"/>
              </a:gs>
            </a:gsLst>
            <a:lin ang="5400000" scaled="0"/>
          </a:gra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
        <p:nvSpPr>
          <p:cNvPr id="218" name="Shape 218"/>
          <p:cNvSpPr/>
          <p:nvPr/>
        </p:nvSpPr>
        <p:spPr>
          <a:xfrm>
            <a:off x="5194498" y="4198594"/>
            <a:ext cx="2743199" cy="2166187"/>
          </a:xfrm>
          <a:custGeom>
            <a:avLst/>
            <a:gdLst/>
            <a:ahLst/>
            <a:cxnLst/>
            <a:rect l="0" t="0" r="0" b="0"/>
            <a:pathLst>
              <a:path w="2743200" h="1828800" extrusionOk="0">
                <a:moveTo>
                  <a:pt x="304806" y="0"/>
                </a:moveTo>
                <a:lnTo>
                  <a:pt x="2438394" y="0"/>
                </a:lnTo>
                <a:lnTo>
                  <a:pt x="2743200" y="304806"/>
                </a:lnTo>
                <a:lnTo>
                  <a:pt x="2743200" y="1828800"/>
                </a:lnTo>
                <a:lnTo>
                  <a:pt x="0" y="1828800"/>
                </a:lnTo>
                <a:lnTo>
                  <a:pt x="0" y="304806"/>
                </a:lnTo>
                <a:lnTo>
                  <a:pt x="304806" y="0"/>
                </a:lnTo>
                <a:close/>
              </a:path>
            </a:pathLst>
          </a:custGeom>
          <a:gradFill>
            <a:gsLst>
              <a:gs pos="0">
                <a:srgbClr val="558ED5"/>
              </a:gs>
              <a:gs pos="100000">
                <a:srgbClr val="10253F"/>
              </a:gs>
            </a:gsLst>
            <a:lin ang="5400000" scaled="0"/>
          </a:gra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Arial"/>
              <a:ea typeface="Arial"/>
              <a:cs typeface="Arial"/>
              <a:sym typeface="Arial"/>
            </a:endParaRPr>
          </a:p>
        </p:txBody>
      </p:sp>
      <p:sp>
        <p:nvSpPr>
          <p:cNvPr id="219" name="Shape 219"/>
          <p:cNvSpPr txBox="1"/>
          <p:nvPr/>
        </p:nvSpPr>
        <p:spPr>
          <a:xfrm>
            <a:off x="1143000" y="4949053"/>
            <a:ext cx="2286000" cy="120015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0" u="none" strike="noStrike" cap="none" baseline="0">
                <a:solidFill>
                  <a:srgbClr val="FFFFFF"/>
                </a:solidFill>
                <a:latin typeface="Calibri"/>
                <a:ea typeface="Calibri"/>
                <a:cs typeface="Calibri"/>
                <a:sym typeface="Calibri"/>
              </a:rPr>
              <a:t>Legally on a tourist, student or work visa, but overstay their visa after it expires.</a:t>
            </a:r>
          </a:p>
        </p:txBody>
      </p:sp>
      <p:sp>
        <p:nvSpPr>
          <p:cNvPr id="220" name="Shape 220"/>
          <p:cNvSpPr txBox="1"/>
          <p:nvPr/>
        </p:nvSpPr>
        <p:spPr>
          <a:xfrm>
            <a:off x="5194498" y="4965469"/>
            <a:ext cx="2438399" cy="1200150"/>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0" u="none" strike="noStrike" cap="none" baseline="0">
                <a:solidFill>
                  <a:srgbClr val="FFFFFF"/>
                </a:solidFill>
                <a:latin typeface="Calibri"/>
                <a:ea typeface="Calibri"/>
                <a:cs typeface="Calibri"/>
                <a:sym typeface="Calibri"/>
              </a:rPr>
              <a:t>Without any form of documentation or </a:t>
            </a:r>
          </a:p>
          <a:p>
            <a:pPr marL="0" marR="0" lvl="0" indent="0" algn="ctr" rtl="0">
              <a:spcBef>
                <a:spcPts val="0"/>
              </a:spcBef>
              <a:buSzPct val="25000"/>
              <a:buNone/>
            </a:pPr>
            <a:r>
              <a:rPr lang="en-US" sz="1800" b="0" i="0" u="none" strike="noStrike" cap="none" baseline="0">
                <a:solidFill>
                  <a:srgbClr val="FFFFFF"/>
                </a:solidFill>
                <a:latin typeface="Calibri"/>
                <a:ea typeface="Calibri"/>
                <a:cs typeface="Calibri"/>
                <a:sym typeface="Calibri"/>
              </a:rPr>
              <a:t>without being inspected by an officer.</a:t>
            </a:r>
          </a:p>
        </p:txBody>
      </p:sp>
      <p:sp>
        <p:nvSpPr>
          <p:cNvPr id="221" name="Shape 221"/>
          <p:cNvSpPr txBox="1"/>
          <p:nvPr/>
        </p:nvSpPr>
        <p:spPr>
          <a:xfrm>
            <a:off x="3863103" y="5115935"/>
            <a:ext cx="1023105"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0" u="none" strike="noStrike" cap="none" baseline="0">
                <a:solidFill>
                  <a:schemeClr val="dk1"/>
                </a:solidFill>
                <a:latin typeface="Arial"/>
                <a:ea typeface="Arial"/>
                <a:cs typeface="Arial"/>
                <a:sym typeface="Arial"/>
              </a:rPr>
              <a:t>     OR</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612647" y="228600"/>
            <a:ext cx="838361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3950" b="0" i="0" u="none" strike="noStrike" cap="none" baseline="0">
                <a:solidFill>
                  <a:schemeClr val="dk2"/>
                </a:solidFill>
                <a:latin typeface="Arial"/>
                <a:ea typeface="Arial"/>
                <a:cs typeface="Arial"/>
                <a:sym typeface="Arial"/>
              </a:rPr>
              <a:t>Who are NOT Undocumented Students? </a:t>
            </a:r>
          </a:p>
        </p:txBody>
      </p:sp>
      <p:sp>
        <p:nvSpPr>
          <p:cNvPr id="227" name="Shape 227"/>
          <p:cNvSpPr txBox="1">
            <a:spLocks noGrp="1"/>
          </p:cNvSpPr>
          <p:nvPr>
            <p:ph type="body" idx="1"/>
          </p:nvPr>
        </p:nvSpPr>
        <p:spPr>
          <a:xfrm>
            <a:off x="612647" y="1600200"/>
            <a:ext cx="8153399" cy="4927028"/>
          </a:xfrm>
          <a:prstGeom prst="rect">
            <a:avLst/>
          </a:prstGeom>
          <a:noFill/>
          <a:ln>
            <a:noFill/>
          </a:ln>
        </p:spPr>
        <p:txBody>
          <a:bodyPr lIns="91425" tIns="45700" rIns="91425" bIns="45700" anchor="t" anchorCtr="0">
            <a:noAutofit/>
          </a:bodyPr>
          <a:lstStyle/>
          <a:p>
            <a:pPr marL="640080" marR="0" lvl="1" indent="-284480" algn="l" rtl="0">
              <a:lnSpc>
                <a:spcPct val="80000"/>
              </a:lnSpc>
              <a:spcBef>
                <a:spcPts val="0"/>
              </a:spcBef>
              <a:buClr>
                <a:schemeClr val="accent1"/>
              </a:buClr>
              <a:buSzPct val="70000"/>
              <a:buFont typeface="Noto Symbol"/>
              <a:buChar char="▪"/>
            </a:pPr>
            <a:r>
              <a:rPr lang="en-US" sz="2200" b="1" i="0" u="none" strike="noStrike" cap="none" baseline="0">
                <a:solidFill>
                  <a:srgbClr val="000000"/>
                </a:solidFill>
                <a:latin typeface="Calibri"/>
                <a:ea typeface="Calibri"/>
                <a:cs typeface="Calibri"/>
                <a:sym typeface="Calibri"/>
              </a:rPr>
              <a:t>Lawful Permanent Residents</a:t>
            </a:r>
            <a:r>
              <a:rPr lang="en-US" sz="2200" b="0" i="0" u="none" strike="noStrike" cap="none" baseline="0">
                <a:solidFill>
                  <a:srgbClr val="000000"/>
                </a:solidFill>
                <a:latin typeface="Calibri"/>
                <a:ea typeface="Calibri"/>
                <a:cs typeface="Calibri"/>
                <a:sym typeface="Calibri"/>
              </a:rPr>
              <a:t> </a:t>
            </a:r>
          </a:p>
          <a:p>
            <a:pPr marL="640080" marR="0" lvl="1" indent="-284480" algn="l" rtl="0">
              <a:lnSpc>
                <a:spcPct val="80000"/>
              </a:lnSpc>
              <a:spcBef>
                <a:spcPts val="550"/>
              </a:spcBef>
              <a:buClr>
                <a:schemeClr val="accent1"/>
              </a:buClr>
              <a:buSzPct val="25000"/>
              <a:buFont typeface="Noto Symbol"/>
              <a:buNone/>
            </a:pPr>
            <a:r>
              <a:rPr lang="en-US" sz="2200" b="0" i="0" u="none" strike="noStrike" cap="none" baseline="0">
                <a:solidFill>
                  <a:srgbClr val="000000"/>
                </a:solidFill>
                <a:latin typeface="Calibri"/>
                <a:ea typeface="Calibri"/>
                <a:cs typeface="Calibri"/>
                <a:sym typeface="Calibri"/>
              </a:rPr>
              <a:t>	Those who are holders of a “green card”</a:t>
            </a:r>
          </a:p>
          <a:p>
            <a:pPr marL="640080" marR="0" lvl="1" indent="-284480" algn="l" rtl="0">
              <a:lnSpc>
                <a:spcPct val="80000"/>
              </a:lnSpc>
              <a:spcBef>
                <a:spcPts val="550"/>
              </a:spcBef>
              <a:buClr>
                <a:schemeClr val="accent1"/>
              </a:buClr>
              <a:buSzPct val="70000"/>
              <a:buFont typeface="Noto Symbol"/>
              <a:buChar char="▪"/>
            </a:pPr>
            <a:r>
              <a:rPr lang="en-US" sz="2200" b="1" i="0" u="none" strike="noStrike" cap="none" baseline="0">
                <a:solidFill>
                  <a:srgbClr val="000000"/>
                </a:solidFill>
                <a:latin typeface="Calibri"/>
                <a:ea typeface="Calibri"/>
                <a:cs typeface="Calibri"/>
                <a:sym typeface="Calibri"/>
              </a:rPr>
              <a:t>Some VAWA recipients</a:t>
            </a:r>
            <a:r>
              <a:rPr lang="en-US" sz="2200" b="0" i="0" u="none" strike="noStrike" cap="none" baseline="0">
                <a:solidFill>
                  <a:srgbClr val="000000"/>
                </a:solidFill>
                <a:latin typeface="Calibri"/>
                <a:ea typeface="Calibri"/>
                <a:cs typeface="Calibri"/>
                <a:sym typeface="Calibri"/>
              </a:rPr>
              <a:t> (Violence Against Women Act)</a:t>
            </a:r>
          </a:p>
          <a:p>
            <a:pPr marL="640080" marR="0" lvl="1" indent="-284480" algn="l" rtl="0">
              <a:lnSpc>
                <a:spcPct val="80000"/>
              </a:lnSpc>
              <a:spcBef>
                <a:spcPts val="550"/>
              </a:spcBef>
              <a:buClr>
                <a:schemeClr val="accent1"/>
              </a:buClr>
              <a:buSzPct val="25000"/>
              <a:buFont typeface="Noto Symbol"/>
              <a:buNone/>
            </a:pPr>
            <a:r>
              <a:rPr lang="en-US" sz="2200" b="0" i="0" u="none" strike="noStrike" cap="none" baseline="0">
                <a:solidFill>
                  <a:srgbClr val="000000"/>
                </a:solidFill>
                <a:latin typeface="Calibri"/>
                <a:ea typeface="Calibri"/>
                <a:cs typeface="Calibri"/>
                <a:sym typeface="Calibri"/>
              </a:rPr>
              <a:t>	Those married to or children of an abusive U.S. citizen or 	permanent resident</a:t>
            </a:r>
          </a:p>
          <a:p>
            <a:pPr marL="640080" marR="0" lvl="1" indent="-284480" algn="l" rtl="0">
              <a:lnSpc>
                <a:spcPct val="80000"/>
              </a:lnSpc>
              <a:spcBef>
                <a:spcPts val="550"/>
              </a:spcBef>
              <a:buClr>
                <a:schemeClr val="accent1"/>
              </a:buClr>
              <a:buSzPct val="70000"/>
              <a:buFont typeface="Noto Symbol"/>
              <a:buChar char="▪"/>
            </a:pPr>
            <a:r>
              <a:rPr lang="en-US" sz="2200" b="1" i="0" u="none" strike="noStrike" cap="none" baseline="0">
                <a:solidFill>
                  <a:srgbClr val="000000"/>
                </a:solidFill>
                <a:latin typeface="Calibri"/>
                <a:ea typeface="Calibri"/>
                <a:cs typeface="Calibri"/>
                <a:sym typeface="Calibri"/>
              </a:rPr>
              <a:t>Refugee &amp; Asylum, Cuban-Haitian Entrant, Conditional Entrant  </a:t>
            </a:r>
            <a:r>
              <a:rPr lang="en-US" sz="2200" b="0" i="0" u="none" strike="noStrike" cap="none" baseline="0">
                <a:solidFill>
                  <a:srgbClr val="000000"/>
                </a:solidFill>
                <a:latin typeface="Calibri"/>
                <a:ea typeface="Calibri"/>
                <a:cs typeface="Calibri"/>
                <a:sym typeface="Calibri"/>
              </a:rPr>
              <a:t>	People who have been or fear they will be persecuted due to 	race, religion, nationality, social group or political opinion 	</a:t>
            </a:r>
          </a:p>
          <a:p>
            <a:pPr marL="640080" marR="0" lvl="1" indent="-284480" algn="l" rtl="0">
              <a:lnSpc>
                <a:spcPct val="80000"/>
              </a:lnSpc>
              <a:spcBef>
                <a:spcPts val="550"/>
              </a:spcBef>
              <a:buClr>
                <a:schemeClr val="accent1"/>
              </a:buClr>
              <a:buSzPct val="70000"/>
              <a:buFont typeface="Noto Symbol"/>
              <a:buChar char="▪"/>
            </a:pPr>
            <a:r>
              <a:rPr lang="en-US" sz="2200" b="1" i="0" u="none" strike="noStrike" cap="none" baseline="0">
                <a:solidFill>
                  <a:srgbClr val="000000"/>
                </a:solidFill>
                <a:latin typeface="Calibri"/>
                <a:ea typeface="Calibri"/>
                <a:cs typeface="Calibri"/>
                <a:sym typeface="Calibri"/>
              </a:rPr>
              <a:t>Victims of Human Trafficking</a:t>
            </a:r>
          </a:p>
          <a:p>
            <a:pPr marL="640080" marR="0" lvl="1" indent="-284480" algn="l" rtl="0">
              <a:lnSpc>
                <a:spcPct val="80000"/>
              </a:lnSpc>
              <a:spcBef>
                <a:spcPts val="550"/>
              </a:spcBef>
              <a:buClr>
                <a:schemeClr val="accent1"/>
              </a:buClr>
              <a:buSzPct val="25000"/>
              <a:buFont typeface="Noto Symbol"/>
              <a:buNone/>
            </a:pPr>
            <a:r>
              <a:rPr lang="en-US" sz="2200" b="1" i="0" u="none" strike="noStrike" cap="none" baseline="0">
                <a:solidFill>
                  <a:srgbClr val="000000"/>
                </a:solidFill>
                <a:latin typeface="Calibri"/>
                <a:ea typeface="Calibri"/>
                <a:cs typeface="Calibri"/>
                <a:sym typeface="Calibri"/>
              </a:rPr>
              <a:t>	</a:t>
            </a:r>
            <a:r>
              <a:rPr lang="en-US" sz="2200" b="0" i="0" u="none" strike="noStrike" cap="none" baseline="0">
                <a:solidFill>
                  <a:srgbClr val="000000"/>
                </a:solidFill>
                <a:latin typeface="Calibri"/>
                <a:ea typeface="Calibri"/>
                <a:cs typeface="Calibri"/>
                <a:sym typeface="Calibri"/>
              </a:rPr>
              <a:t>Those who are holders of a T-Visa</a:t>
            </a:r>
          </a:p>
          <a:p>
            <a:pPr marL="640080" marR="0" lvl="1" indent="-284480" algn="l" rtl="0">
              <a:lnSpc>
                <a:spcPct val="80000"/>
              </a:lnSpc>
              <a:spcBef>
                <a:spcPts val="550"/>
              </a:spcBef>
              <a:buClr>
                <a:schemeClr val="accent1"/>
              </a:buClr>
              <a:buSzPct val="70000"/>
              <a:buFont typeface="Noto Symbol"/>
              <a:buChar char="▪"/>
            </a:pPr>
            <a:r>
              <a:rPr lang="en-US" sz="2200" b="1" i="0" u="none" strike="noStrike" cap="none" baseline="0">
                <a:solidFill>
                  <a:srgbClr val="000000"/>
                </a:solidFill>
                <a:latin typeface="Calibri"/>
                <a:ea typeface="Calibri"/>
                <a:cs typeface="Calibri"/>
                <a:sym typeface="Calibri"/>
              </a:rPr>
              <a:t>Temporary Protected Status (not eligible for FAFSA)</a:t>
            </a:r>
          </a:p>
          <a:p>
            <a:pPr marL="640080" marR="0" lvl="1" indent="-284480" algn="l" rtl="0">
              <a:lnSpc>
                <a:spcPct val="80000"/>
              </a:lnSpc>
              <a:spcBef>
                <a:spcPts val="550"/>
              </a:spcBef>
              <a:buClr>
                <a:schemeClr val="accent1"/>
              </a:buClr>
              <a:buSzPct val="25000"/>
              <a:buFont typeface="Noto Symbol"/>
              <a:buNone/>
            </a:pPr>
            <a:r>
              <a:rPr lang="en-US" sz="2200" b="1" i="0" u="none" strike="noStrike" cap="none" baseline="0">
                <a:solidFill>
                  <a:srgbClr val="000000"/>
                </a:solidFill>
                <a:latin typeface="Calibri"/>
                <a:ea typeface="Calibri"/>
                <a:cs typeface="Calibri"/>
                <a:sym typeface="Calibri"/>
              </a:rPr>
              <a:t>	</a:t>
            </a:r>
            <a:r>
              <a:rPr lang="en-US" sz="2200" b="0" i="0" u="none" strike="noStrike" cap="none" baseline="0">
                <a:solidFill>
                  <a:srgbClr val="000000"/>
                </a:solidFill>
                <a:latin typeface="Calibri"/>
                <a:ea typeface="Calibri"/>
                <a:cs typeface="Calibri"/>
                <a:sym typeface="Calibri"/>
              </a:rPr>
              <a:t>Immigrants from certain countries are granted this status if it is 	not safe for them to go back to their home country due to 	conflict</a:t>
            </a:r>
          </a:p>
          <a:p>
            <a:pPr marL="320040" marR="0" lvl="0" indent="-226123" algn="l" rtl="0">
              <a:lnSpc>
                <a:spcPct val="80000"/>
              </a:lnSpc>
              <a:spcBef>
                <a:spcPts val="700"/>
              </a:spcBef>
              <a:buClr>
                <a:schemeClr val="accent2"/>
              </a:buClr>
              <a:buFont typeface="Noto Symbol"/>
              <a:buNone/>
            </a:pPr>
            <a:endParaRPr sz="245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Mental Health &amp; Other Challenges</a:t>
            </a:r>
          </a:p>
        </p:txBody>
      </p:sp>
      <p:sp>
        <p:nvSpPr>
          <p:cNvPr id="233" name="Shape 233"/>
          <p:cNvSpPr txBox="1">
            <a:spLocks noGrp="1"/>
          </p:cNvSpPr>
          <p:nvPr>
            <p:ph type="body" idx="1"/>
          </p:nvPr>
        </p:nvSpPr>
        <p:spPr>
          <a:xfrm>
            <a:off x="612647" y="1600199"/>
            <a:ext cx="8153399" cy="4750617"/>
          </a:xfrm>
          <a:prstGeom prst="rect">
            <a:avLst/>
          </a:prstGeom>
          <a:noFill/>
          <a:ln>
            <a:noFill/>
          </a:ln>
        </p:spPr>
        <p:txBody>
          <a:bodyPr lIns="91425" tIns="45700" rIns="91425" bIns="45700" anchor="t" anchorCtr="0">
            <a:noAutofit/>
          </a:bodyPr>
          <a:lstStyle/>
          <a:p>
            <a:pPr marL="320040" marR="0" lvl="0" indent="-320040" algn="l" rtl="0">
              <a:lnSpc>
                <a:spcPct val="90000"/>
              </a:lnSpc>
              <a:spcBef>
                <a:spcPts val="0"/>
              </a:spcBef>
              <a:buClr>
                <a:schemeClr val="accent2"/>
              </a:buClr>
              <a:buSzPct val="60000"/>
              <a:buFont typeface="Noto Symbol"/>
              <a:buChar char="◻"/>
            </a:pPr>
            <a:r>
              <a:rPr lang="en-US" sz="2700" b="0" i="0" u="none" strike="noStrike" cap="none" baseline="0">
                <a:solidFill>
                  <a:schemeClr val="dk1"/>
                </a:solidFill>
                <a:latin typeface="Calibri"/>
                <a:ea typeface="Calibri"/>
                <a:cs typeface="Calibri"/>
                <a:sym typeface="Calibri"/>
              </a:rPr>
              <a:t>The risk of having an anxiety disorder is even greater for undocumented youth due to uncertainty over their future, fear associated with their status and the social stigma about being undocumented.</a:t>
            </a:r>
          </a:p>
          <a:p>
            <a:pPr marL="320040" marR="0" lvl="0" indent="-320040" algn="l" rtl="0">
              <a:lnSpc>
                <a:spcPct val="90000"/>
              </a:lnSpc>
              <a:spcBef>
                <a:spcPts val="600"/>
              </a:spcBef>
              <a:buClr>
                <a:schemeClr val="accent2"/>
              </a:buClr>
              <a:buSzPct val="60000"/>
              <a:buFont typeface="Noto Symbol"/>
              <a:buChar char="◻"/>
            </a:pPr>
            <a:r>
              <a:rPr lang="en-US" sz="2700" b="0" i="0" u="none" strike="noStrike" cap="none" baseline="0">
                <a:solidFill>
                  <a:schemeClr val="dk1"/>
                </a:solidFill>
                <a:latin typeface="Calibri"/>
                <a:ea typeface="Calibri"/>
                <a:cs typeface="Calibri"/>
                <a:sym typeface="Calibri"/>
              </a:rPr>
              <a:t>Feeling stigmatized can also have a negative impact on self-esteem and may lead to depression.</a:t>
            </a:r>
          </a:p>
          <a:p>
            <a:pPr marL="320040" marR="0" lvl="0" indent="-320040" algn="l" rtl="0">
              <a:lnSpc>
                <a:spcPct val="90000"/>
              </a:lnSpc>
              <a:spcBef>
                <a:spcPts val="700"/>
              </a:spcBef>
              <a:buClr>
                <a:schemeClr val="accent2"/>
              </a:buClr>
              <a:buSzPct val="60000"/>
              <a:buFont typeface="Noto Symbol"/>
              <a:buChar char="◻"/>
            </a:pPr>
            <a:r>
              <a:rPr lang="en-US" sz="2700" b="0" i="0" u="none" strike="noStrike" cap="none" baseline="0">
                <a:solidFill>
                  <a:schemeClr val="dk1"/>
                </a:solidFill>
                <a:latin typeface="Calibri"/>
                <a:ea typeface="Calibri"/>
                <a:cs typeface="Calibri"/>
                <a:sym typeface="Calibri"/>
              </a:rPr>
              <a:t>Barriers to Mental Health Treatment:</a:t>
            </a:r>
          </a:p>
          <a:p>
            <a:pPr marL="640080" marR="0" lvl="1" indent="-284480" algn="l" rtl="0">
              <a:lnSpc>
                <a:spcPct val="90000"/>
              </a:lnSpc>
              <a:spcBef>
                <a:spcPts val="550"/>
              </a:spcBef>
              <a:buClr>
                <a:schemeClr val="accent1"/>
              </a:buClr>
              <a:buSzPct val="70000"/>
              <a:buFont typeface="Noto Symbol"/>
              <a:buChar char="▪"/>
            </a:pPr>
            <a:r>
              <a:rPr lang="en-US" sz="2400" b="0" i="0" u="none" strike="noStrike" cap="none" baseline="0">
                <a:solidFill>
                  <a:schemeClr val="dk1"/>
                </a:solidFill>
                <a:latin typeface="Calibri"/>
                <a:ea typeface="Calibri"/>
                <a:cs typeface="Calibri"/>
                <a:sym typeface="Calibri"/>
              </a:rPr>
              <a:t>Fear of deportation </a:t>
            </a:r>
          </a:p>
          <a:p>
            <a:pPr marL="640080" marR="0" lvl="1" indent="-284480" algn="l" rtl="0">
              <a:lnSpc>
                <a:spcPct val="90000"/>
              </a:lnSpc>
              <a:spcBef>
                <a:spcPts val="550"/>
              </a:spcBef>
              <a:buClr>
                <a:schemeClr val="accent1"/>
              </a:buClr>
              <a:buSzPct val="70000"/>
              <a:buFont typeface="Noto Symbol"/>
              <a:buChar char="▪"/>
            </a:pPr>
            <a:r>
              <a:rPr lang="en-US" sz="2400" b="0" i="0" u="none" strike="noStrike" cap="none" baseline="0">
                <a:solidFill>
                  <a:schemeClr val="dk1"/>
                </a:solidFill>
                <a:latin typeface="Calibri"/>
                <a:ea typeface="Calibri"/>
                <a:cs typeface="Calibri"/>
                <a:sym typeface="Calibri"/>
              </a:rPr>
              <a:t>Lack of health insurance and reluctance in seeking medical care for fear that undocumented status will be revealed</a:t>
            </a:r>
          </a:p>
          <a:p>
            <a:pPr marL="640080" marR="0" lvl="1" indent="-284480" algn="l" rtl="0">
              <a:lnSpc>
                <a:spcPct val="90000"/>
              </a:lnSpc>
              <a:spcBef>
                <a:spcPts val="550"/>
              </a:spcBef>
              <a:buClr>
                <a:schemeClr val="accent1"/>
              </a:buClr>
              <a:buSzPct val="70000"/>
              <a:buFont typeface="Noto Symbol"/>
              <a:buChar char="▪"/>
            </a:pPr>
            <a:r>
              <a:rPr lang="en-US" sz="2400" b="0" i="0" u="none" strike="noStrike" cap="none" baseline="0">
                <a:solidFill>
                  <a:schemeClr val="dk1"/>
                </a:solidFill>
                <a:latin typeface="Calibri"/>
                <a:ea typeface="Calibri"/>
                <a:cs typeface="Calibri"/>
                <a:sym typeface="Calibri"/>
              </a:rPr>
              <a:t>Limited affordable resources within the community</a:t>
            </a:r>
          </a:p>
          <a:p>
            <a:pPr marL="320040" marR="0" lvl="0" indent="-217855" algn="l" rtl="0">
              <a:lnSpc>
                <a:spcPct val="90000"/>
              </a:lnSpc>
              <a:spcBef>
                <a:spcPts val="700"/>
              </a:spcBef>
              <a:buClr>
                <a:schemeClr val="accent2"/>
              </a:buClr>
              <a:buFont typeface="Noto Symbol"/>
              <a:buNone/>
            </a:pPr>
            <a:endParaRPr sz="27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Dual Identity &amp; Dealing With Stress</a:t>
            </a:r>
          </a:p>
        </p:txBody>
      </p:sp>
      <p:sp>
        <p:nvSpPr>
          <p:cNvPr id="239" name="Shape 23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lnSpc>
                <a:spcPct val="90000"/>
              </a:lnSpc>
              <a:spcBef>
                <a:spcPts val="0"/>
              </a:spcBef>
              <a:buClr>
                <a:schemeClr val="accent2"/>
              </a:buClr>
              <a:buSzPct val="58800"/>
              <a:buFont typeface="Noto Symbol"/>
              <a:buChar char="◻"/>
            </a:pPr>
            <a:r>
              <a:rPr lang="en-US" sz="2450" b="0" i="0" u="none" strike="noStrike" cap="none" baseline="0">
                <a:solidFill>
                  <a:schemeClr val="dk1"/>
                </a:solidFill>
                <a:latin typeface="Calibri"/>
                <a:ea typeface="Calibri"/>
                <a:cs typeface="Calibri"/>
                <a:sym typeface="Calibri"/>
              </a:rPr>
              <a:t>Undocumented students may not realize their status until they </a:t>
            </a:r>
            <a:r>
              <a:rPr lang="en-US" sz="2450" b="1" i="0" u="none" strike="noStrike" cap="none" baseline="0">
                <a:solidFill>
                  <a:schemeClr val="dk1"/>
                </a:solidFill>
                <a:latin typeface="Calibri"/>
                <a:ea typeface="Calibri"/>
                <a:cs typeface="Calibri"/>
                <a:sym typeface="Calibri"/>
              </a:rPr>
              <a:t>face rites of passage that require an SSN</a:t>
            </a:r>
            <a:r>
              <a:rPr lang="en-US" sz="2450" b="0" i="0" u="none" strike="noStrike" cap="none" baseline="0">
                <a:solidFill>
                  <a:schemeClr val="dk1"/>
                </a:solidFill>
                <a:latin typeface="Calibri"/>
                <a:ea typeface="Calibri"/>
                <a:cs typeface="Calibri"/>
                <a:sym typeface="Calibri"/>
              </a:rPr>
              <a:t>.</a:t>
            </a:r>
          </a:p>
          <a:p>
            <a:pPr marL="320040" marR="0" lvl="0" indent="-320040" algn="l" rtl="0">
              <a:lnSpc>
                <a:spcPct val="90000"/>
              </a:lnSpc>
              <a:spcBef>
                <a:spcPts val="0"/>
              </a:spcBef>
              <a:buClr>
                <a:schemeClr val="accent2"/>
              </a:buClr>
              <a:buSzPct val="58800"/>
              <a:buFont typeface="Noto Symbol"/>
              <a:buChar char="◻"/>
            </a:pPr>
            <a:r>
              <a:rPr lang="en-US" sz="2450" b="0" i="0" u="none" strike="noStrike" cap="none" baseline="0">
                <a:solidFill>
                  <a:schemeClr val="dk1"/>
                </a:solidFill>
                <a:latin typeface="Calibri"/>
                <a:ea typeface="Calibri"/>
                <a:cs typeface="Calibri"/>
                <a:sym typeface="Calibri"/>
              </a:rPr>
              <a:t>Many of them need to balance education and employment.</a:t>
            </a:r>
          </a:p>
          <a:p>
            <a:pPr marL="320040" marR="0" lvl="0" indent="-320040" algn="l" rtl="0">
              <a:lnSpc>
                <a:spcPct val="90000"/>
              </a:lnSpc>
              <a:spcBef>
                <a:spcPts val="0"/>
              </a:spcBef>
              <a:buClr>
                <a:schemeClr val="accent2"/>
              </a:buClr>
              <a:buSzPct val="58800"/>
              <a:buFont typeface="Noto Symbol"/>
              <a:buChar char="◻"/>
            </a:pPr>
            <a:r>
              <a:rPr lang="en-US" sz="2450" b="0" i="0" u="none" strike="noStrike" cap="none" baseline="0">
                <a:solidFill>
                  <a:schemeClr val="dk1"/>
                </a:solidFill>
                <a:latin typeface="Calibri"/>
                <a:ea typeface="Calibri"/>
                <a:cs typeface="Calibri"/>
                <a:sym typeface="Calibri"/>
              </a:rPr>
              <a:t>Many undocumented students experience high levels of stress regarding financial barriers and citizenship status. This stress, coupled with the fear of deportation, can lead to depression and anxiety.</a:t>
            </a:r>
          </a:p>
          <a:p>
            <a:pPr marL="320040" marR="0" lvl="0" indent="-320040" algn="l" rtl="0">
              <a:lnSpc>
                <a:spcPct val="90000"/>
              </a:lnSpc>
              <a:spcBef>
                <a:spcPts val="0"/>
              </a:spcBef>
              <a:buClr>
                <a:schemeClr val="accent2"/>
              </a:buClr>
              <a:buSzPct val="58800"/>
              <a:buFont typeface="Noto Symbol"/>
              <a:buChar char="◻"/>
            </a:pPr>
            <a:r>
              <a:rPr lang="en-US" sz="2450" b="0" i="0" u="none" strike="noStrike" cap="none" baseline="0">
                <a:solidFill>
                  <a:schemeClr val="dk1"/>
                </a:solidFill>
                <a:latin typeface="Calibri"/>
                <a:ea typeface="Calibri"/>
                <a:cs typeface="Calibri"/>
                <a:sym typeface="Calibri"/>
              </a:rPr>
              <a:t>Many undocumented students have adult responsibilities, which include working to support their families. </a:t>
            </a:r>
          </a:p>
          <a:p>
            <a:pPr marL="320040" marR="0" lvl="0" indent="-320040" algn="l" rtl="0">
              <a:lnSpc>
                <a:spcPct val="90000"/>
              </a:lnSpc>
              <a:spcBef>
                <a:spcPts val="0"/>
              </a:spcBef>
              <a:buClr>
                <a:schemeClr val="accent2"/>
              </a:buClr>
              <a:buSzPct val="58800"/>
              <a:buFont typeface="Noto Symbol"/>
              <a:buChar char="◻"/>
            </a:pPr>
            <a:r>
              <a:rPr lang="en-US" sz="2450" b="0" i="0" u="none" strike="noStrike" cap="none" baseline="0">
                <a:solidFill>
                  <a:schemeClr val="dk1"/>
                </a:solidFill>
                <a:latin typeface="Calibri"/>
                <a:ea typeface="Calibri"/>
                <a:cs typeface="Calibri"/>
                <a:sym typeface="Calibri"/>
              </a:rPr>
              <a:t> Please make students aware of school counselors, social workers, psychologists, free clinics, and crisis hotlines. </a:t>
            </a:r>
          </a:p>
          <a:p>
            <a:pPr marL="320040" marR="0" lvl="0" indent="-226123" algn="l" rtl="0">
              <a:lnSpc>
                <a:spcPct val="90000"/>
              </a:lnSpc>
              <a:spcBef>
                <a:spcPts val="700"/>
              </a:spcBef>
              <a:buClr>
                <a:schemeClr val="accent2"/>
              </a:buClr>
              <a:buFont typeface="Noto Symbol"/>
              <a:buNone/>
            </a:pPr>
            <a:endParaRPr sz="245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Best Practices &amp; Internal Resources</a:t>
            </a:r>
          </a:p>
        </p:txBody>
      </p:sp>
      <p:sp>
        <p:nvSpPr>
          <p:cNvPr id="245" name="Shape 24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University-Wide:</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Language – Dropping the I-Word</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Visuals – “I Support Undocumented Students” or “DREAMer Zone”</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Education – Staying informed about laws/executive actions/policies that affect the students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Best Practices &amp; Internal Resources</a:t>
            </a:r>
          </a:p>
        </p:txBody>
      </p:sp>
      <p:sp>
        <p:nvSpPr>
          <p:cNvPr id="251" name="Shape 251"/>
          <p:cNvSpPr txBox="1">
            <a:spLocks noGrp="1"/>
          </p:cNvSpPr>
          <p:nvPr>
            <p:ph type="body" idx="1"/>
          </p:nvPr>
        </p:nvSpPr>
        <p:spPr>
          <a:xfrm>
            <a:off x="612647" y="1600199"/>
            <a:ext cx="8153399" cy="4695371"/>
          </a:xfrm>
          <a:prstGeom prst="rect">
            <a:avLst/>
          </a:prstGeom>
          <a:noFill/>
          <a:ln>
            <a:noFill/>
          </a:ln>
        </p:spPr>
        <p:txBody>
          <a:bodyPr lIns="91425" tIns="45700" rIns="91425" bIns="45700" anchor="t" anchorCtr="0">
            <a:noAutofit/>
          </a:bodyPr>
          <a:lstStyle/>
          <a:p>
            <a:pPr marL="320040" marR="0" lvl="0" indent="-320040" algn="l" rtl="0">
              <a:lnSpc>
                <a:spcPct val="90000"/>
              </a:lnSpc>
              <a:spcBef>
                <a:spcPts val="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Admissions</a:t>
            </a:r>
          </a:p>
          <a:p>
            <a:pPr marL="640080" marR="0" lvl="1" indent="-284480" algn="l" rtl="0">
              <a:lnSpc>
                <a:spcPct val="90000"/>
              </a:lnSpc>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Outreach efforts and institutional materials should include information on resources for undocumented students within the institution.</a:t>
            </a:r>
          </a:p>
          <a:p>
            <a:pPr marL="640080" marR="0" lvl="1" indent="-284480" algn="l" rtl="0">
              <a:lnSpc>
                <a:spcPct val="90000"/>
              </a:lnSpc>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A how to guide to navigate the application and financial aid process:</a:t>
            </a:r>
          </a:p>
          <a:p>
            <a:pPr marL="914400" marR="0" lvl="2" indent="-228600" algn="l" rtl="0">
              <a:lnSpc>
                <a:spcPct val="90000"/>
              </a:lnSpc>
              <a:spcBef>
                <a:spcPts val="500"/>
              </a:spcBef>
              <a:buClr>
                <a:schemeClr val="accent2"/>
              </a:buClr>
              <a:buSzPct val="75000"/>
              <a:buFont typeface="Noto Symbol"/>
              <a:buChar char="■"/>
            </a:pPr>
            <a:r>
              <a:rPr lang="en-US" sz="2300" b="0" i="0" u="none" strike="noStrike" cap="none" baseline="0">
                <a:solidFill>
                  <a:schemeClr val="dk1"/>
                </a:solidFill>
                <a:latin typeface="Arial"/>
                <a:ea typeface="Arial"/>
                <a:cs typeface="Arial"/>
                <a:sym typeface="Arial"/>
              </a:rPr>
              <a:t>Clarity on application process – Undocumented Students are not to be processed as international students (they do not posses Visas or able to process through SEVIS)</a:t>
            </a:r>
          </a:p>
          <a:p>
            <a:pPr marL="914400" marR="0" lvl="2" indent="-228600" algn="l" rtl="0">
              <a:lnSpc>
                <a:spcPct val="90000"/>
              </a:lnSpc>
              <a:spcBef>
                <a:spcPts val="500"/>
              </a:spcBef>
              <a:buClr>
                <a:schemeClr val="accent2"/>
              </a:buClr>
              <a:buSzPct val="75000"/>
              <a:buFont typeface="Noto Symbol"/>
              <a:buChar char="■"/>
            </a:pPr>
            <a:r>
              <a:rPr lang="en-US" sz="2300" b="0" i="0" u="none" strike="noStrike" cap="none" baseline="0">
                <a:solidFill>
                  <a:schemeClr val="dk1"/>
                </a:solidFill>
                <a:latin typeface="Arial"/>
                <a:ea typeface="Arial"/>
                <a:cs typeface="Arial"/>
                <a:sym typeface="Arial"/>
              </a:rPr>
              <a:t>Financial aid – merit vs. need-based scholarships/additional institutional aid</a:t>
            </a:r>
          </a:p>
          <a:p>
            <a:pPr marL="914400" marR="0" lvl="2" indent="-228600" algn="l" rtl="0">
              <a:lnSpc>
                <a:spcPct val="90000"/>
              </a:lnSpc>
              <a:spcBef>
                <a:spcPts val="500"/>
              </a:spcBef>
              <a:buClr>
                <a:schemeClr val="accent2"/>
              </a:buClr>
              <a:buSzPct val="75000"/>
              <a:buFont typeface="Noto Symbol"/>
              <a:buChar char="■"/>
            </a:pPr>
            <a:r>
              <a:rPr lang="en-US" sz="2300" b="0" i="0" u="none" strike="noStrike" cap="none" baseline="0">
                <a:solidFill>
                  <a:schemeClr val="dk1"/>
                </a:solidFill>
                <a:latin typeface="Arial"/>
                <a:ea typeface="Arial"/>
                <a:cs typeface="Arial"/>
                <a:sym typeface="Arial"/>
              </a:rPr>
              <a:t>Additional resources – Scholarship guide, etc.</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Best Practices Continued</a:t>
            </a:r>
          </a:p>
        </p:txBody>
      </p:sp>
      <p:sp>
        <p:nvSpPr>
          <p:cNvPr id="257" name="Shape 25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Financial Aid</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Alternative forms to evaluate financial need and aid to be offered – NOT FAFSA!</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What supporting documents are required to appeal for additional aid?</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Identify a Financial Aid Liaison to directly work with these students and their families in understanding the families expected contribution (EFC).</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Access to private scholarships offered as a continuing student</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Two Year to Four Year Options</a:t>
            </a:r>
          </a:p>
        </p:txBody>
      </p:sp>
      <p:sp>
        <p:nvSpPr>
          <p:cNvPr id="263" name="Shape 26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640080" marR="0" lvl="1" indent="-284480" algn="l" rtl="0">
              <a:spcBef>
                <a:spcPts val="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From 2-Year to 4-Year</a:t>
            </a:r>
          </a:p>
          <a:p>
            <a:pPr marL="914400" marR="0" lvl="2" indent="-228600" algn="l" rtl="0">
              <a:spcBef>
                <a:spcPts val="500"/>
              </a:spcBef>
              <a:buClr>
                <a:schemeClr val="accent2"/>
              </a:buClr>
              <a:buSzPct val="75000"/>
              <a:buFont typeface="Noto Symbol"/>
              <a:buChar char="■"/>
            </a:pPr>
            <a:r>
              <a:rPr lang="en-US" sz="2300" b="0" i="0" u="none" strike="noStrike" cap="none" baseline="0">
                <a:solidFill>
                  <a:schemeClr val="dk1"/>
                </a:solidFill>
                <a:latin typeface="Arial"/>
                <a:ea typeface="Arial"/>
                <a:cs typeface="Arial"/>
                <a:sym typeface="Arial"/>
              </a:rPr>
              <a:t>Majority start at 2-year colleges</a:t>
            </a:r>
          </a:p>
          <a:p>
            <a:pPr marL="914400" marR="0" lvl="2" indent="-228600" algn="l" rtl="0">
              <a:spcBef>
                <a:spcPts val="500"/>
              </a:spcBef>
              <a:buClr>
                <a:schemeClr val="accent2"/>
              </a:buClr>
              <a:buSzPct val="75000"/>
              <a:buFont typeface="Noto Symbol"/>
              <a:buChar char="■"/>
            </a:pPr>
            <a:r>
              <a:rPr lang="en-US" sz="2300" b="0" i="0" u="none" strike="noStrike" cap="none" baseline="0">
                <a:solidFill>
                  <a:schemeClr val="dk1"/>
                </a:solidFill>
                <a:latin typeface="Arial"/>
                <a:ea typeface="Arial"/>
                <a:cs typeface="Arial"/>
                <a:sym typeface="Arial"/>
              </a:rPr>
              <a:t>Transfer partnerships</a:t>
            </a:r>
          </a:p>
          <a:p>
            <a:pPr marL="914400" marR="0" lvl="2" indent="-228600" algn="l" rtl="0">
              <a:spcBef>
                <a:spcPts val="500"/>
              </a:spcBef>
              <a:buClr>
                <a:schemeClr val="accent2"/>
              </a:buClr>
              <a:buSzPct val="75000"/>
              <a:buFont typeface="Noto Symbol"/>
              <a:buChar char="■"/>
            </a:pPr>
            <a:r>
              <a:rPr lang="en-US" sz="2300" b="0" i="0" u="none" strike="noStrike" cap="none" baseline="0">
                <a:solidFill>
                  <a:schemeClr val="dk1"/>
                </a:solidFill>
                <a:latin typeface="Arial"/>
                <a:ea typeface="Arial"/>
                <a:cs typeface="Arial"/>
                <a:sym typeface="Arial"/>
              </a:rPr>
              <a:t>Transfer credit guides</a:t>
            </a:r>
          </a:p>
          <a:p>
            <a:pPr marL="914400" marR="0" lvl="2" indent="-228600" algn="l" rtl="0">
              <a:spcBef>
                <a:spcPts val="500"/>
              </a:spcBef>
              <a:buClr>
                <a:schemeClr val="accent2"/>
              </a:buClr>
              <a:buSzPct val="75000"/>
              <a:buFont typeface="Noto Symbol"/>
              <a:buChar char="■"/>
            </a:pPr>
            <a:r>
              <a:rPr lang="en-US" sz="2300" b="0" i="0" u="none" strike="noStrike" cap="none" baseline="0">
                <a:solidFill>
                  <a:schemeClr val="dk1"/>
                </a:solidFill>
                <a:latin typeface="Arial"/>
                <a:ea typeface="Arial"/>
                <a:cs typeface="Arial"/>
                <a:sym typeface="Arial"/>
              </a:rPr>
              <a:t>Advising students</a:t>
            </a:r>
          </a:p>
          <a:p>
            <a:pPr marL="914400" marR="0" lvl="2" indent="-119062" algn="l" rtl="0">
              <a:spcBef>
                <a:spcPts val="500"/>
              </a:spcBef>
              <a:buClr>
                <a:schemeClr val="accent2"/>
              </a:buClr>
              <a:buFont typeface="Noto Symbol"/>
              <a:buNone/>
            </a:pPr>
            <a:endParaRPr sz="23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Best Practices &amp; Internal Resources</a:t>
            </a:r>
          </a:p>
        </p:txBody>
      </p:sp>
      <p:sp>
        <p:nvSpPr>
          <p:cNvPr id="269" name="Shape 269"/>
          <p:cNvSpPr txBox="1">
            <a:spLocks noGrp="1"/>
          </p:cNvSpPr>
          <p:nvPr>
            <p:ph type="body" idx="1"/>
          </p:nvPr>
        </p:nvSpPr>
        <p:spPr>
          <a:xfrm>
            <a:off x="612647" y="1600199"/>
            <a:ext cx="8153399" cy="4695371"/>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Academic Advising:</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From 2-Year to 4-Year</a:t>
            </a:r>
          </a:p>
          <a:p>
            <a:pPr marL="914400" marR="0" lvl="2" indent="-228600" algn="l" rtl="0">
              <a:spcBef>
                <a:spcPts val="500"/>
              </a:spcBef>
              <a:buClr>
                <a:schemeClr val="accent2"/>
              </a:buClr>
              <a:buSzPct val="75000"/>
              <a:buFont typeface="Noto Symbol"/>
              <a:buChar char="■"/>
            </a:pPr>
            <a:r>
              <a:rPr lang="en-US" sz="2300" b="0" i="0" u="none" strike="noStrike" cap="none" baseline="0">
                <a:solidFill>
                  <a:schemeClr val="dk1"/>
                </a:solidFill>
                <a:latin typeface="Arial"/>
                <a:ea typeface="Arial"/>
                <a:cs typeface="Arial"/>
                <a:sym typeface="Arial"/>
              </a:rPr>
              <a:t>CCC Star Scholarship </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Part-Time vs. Full-Time</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Financial Resources</a:t>
            </a:r>
          </a:p>
          <a:p>
            <a:pPr marL="914400" marR="0" lvl="2" indent="-228600" algn="l" rtl="0">
              <a:spcBef>
                <a:spcPts val="500"/>
              </a:spcBef>
              <a:buClr>
                <a:schemeClr val="accent2"/>
              </a:buClr>
              <a:buSzPct val="75000"/>
              <a:buFont typeface="Noto Symbol"/>
              <a:buChar char="■"/>
            </a:pPr>
            <a:r>
              <a:rPr lang="en-US" sz="2300" b="0" i="0" u="none" strike="noStrike" cap="none" baseline="0">
                <a:solidFill>
                  <a:schemeClr val="dk1"/>
                </a:solidFill>
                <a:latin typeface="Arial"/>
                <a:ea typeface="Arial"/>
                <a:cs typeface="Arial"/>
                <a:sym typeface="Arial"/>
              </a:rPr>
              <a:t>Payment plans, institutional scholarships</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Healthcare</a:t>
            </a:r>
          </a:p>
          <a:p>
            <a:pPr marL="914400" marR="0" lvl="2" indent="-228600" algn="l" rtl="0">
              <a:spcBef>
                <a:spcPts val="500"/>
              </a:spcBef>
              <a:buClr>
                <a:schemeClr val="accent2"/>
              </a:buClr>
              <a:buSzPct val="75000"/>
              <a:buFont typeface="Noto Symbol"/>
              <a:buChar char="■"/>
            </a:pPr>
            <a:r>
              <a:rPr lang="en-US" sz="2300" b="0" i="0" u="none" strike="noStrike" cap="none" baseline="0">
                <a:solidFill>
                  <a:schemeClr val="dk1"/>
                </a:solidFill>
                <a:latin typeface="Arial"/>
                <a:ea typeface="Arial"/>
                <a:cs typeface="Arial"/>
                <a:sym typeface="Arial"/>
              </a:rPr>
              <a:t>All-Kids only available until age of 19</a:t>
            </a:r>
          </a:p>
          <a:p>
            <a:pPr marL="640080" marR="0" lvl="1" indent="-168910" algn="l" rtl="0">
              <a:spcBef>
                <a:spcPts val="550"/>
              </a:spcBef>
              <a:buClr>
                <a:schemeClr val="accent1"/>
              </a:buClr>
              <a:buFont typeface="Noto Symbol"/>
              <a:buNone/>
            </a:pPr>
            <a:endParaRPr sz="26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University Best Practices - Examples</a:t>
            </a:r>
          </a:p>
        </p:txBody>
      </p:sp>
      <p:sp>
        <p:nvSpPr>
          <p:cNvPr id="275" name="Shape 275"/>
          <p:cNvSpPr txBox="1">
            <a:spLocks noGrp="1"/>
          </p:cNvSpPr>
          <p:nvPr>
            <p:ph type="body" idx="1"/>
          </p:nvPr>
        </p:nvSpPr>
        <p:spPr>
          <a:xfrm>
            <a:off x="612647" y="1600199"/>
            <a:ext cx="8153399" cy="4695371"/>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60000"/>
              <a:buFont typeface="Noto Symbol"/>
              <a:buChar char="◻"/>
            </a:pPr>
            <a:r>
              <a:rPr lang="en-US" sz="4500" b="0" i="0" u="none" strike="noStrike" cap="none" baseline="0">
                <a:solidFill>
                  <a:schemeClr val="dk1"/>
                </a:solidFill>
                <a:latin typeface="Arial"/>
                <a:ea typeface="Arial"/>
                <a:cs typeface="Arial"/>
                <a:sym typeface="Arial"/>
              </a:rPr>
              <a:t>Illinois Institute of Technology</a:t>
            </a:r>
          </a:p>
          <a:p>
            <a:pPr marL="320040" marR="0" lvl="0" indent="-320040" algn="l" rtl="0">
              <a:spcBef>
                <a:spcPts val="700"/>
              </a:spcBef>
              <a:buClr>
                <a:schemeClr val="accent2"/>
              </a:buClr>
              <a:buSzPct val="60000"/>
              <a:buFont typeface="Noto Symbol"/>
              <a:buChar char="◻"/>
            </a:pPr>
            <a:r>
              <a:rPr lang="en-US" sz="4500" b="0" i="0" u="none" strike="noStrike" cap="none" baseline="0">
                <a:solidFill>
                  <a:schemeClr val="dk1"/>
                </a:solidFill>
                <a:latin typeface="Arial"/>
                <a:ea typeface="Arial"/>
                <a:cs typeface="Arial"/>
                <a:sym typeface="Arial"/>
              </a:rPr>
              <a:t>Northern Illinois University</a:t>
            </a:r>
          </a:p>
          <a:p>
            <a:pPr marL="320040" marR="0" lvl="0" indent="-320040" algn="l" rtl="0">
              <a:spcBef>
                <a:spcPts val="700"/>
              </a:spcBef>
              <a:buClr>
                <a:schemeClr val="accent2"/>
              </a:buClr>
              <a:buSzPct val="60000"/>
              <a:buFont typeface="Noto Symbol"/>
              <a:buChar char="◻"/>
            </a:pPr>
            <a:r>
              <a:rPr lang="en-US" sz="4500" b="0" i="0" u="none" strike="noStrike" cap="none" baseline="0">
                <a:solidFill>
                  <a:schemeClr val="dk1"/>
                </a:solidFill>
                <a:latin typeface="Arial"/>
                <a:ea typeface="Arial"/>
                <a:cs typeface="Arial"/>
                <a:sym typeface="Arial"/>
              </a:rPr>
              <a:t>Aurora University </a:t>
            </a:r>
          </a:p>
          <a:p>
            <a:pPr marL="320040" marR="0" lvl="0" indent="-320040" algn="l" rtl="0">
              <a:spcBef>
                <a:spcPts val="700"/>
              </a:spcBef>
              <a:buClr>
                <a:schemeClr val="accent2"/>
              </a:buClr>
              <a:buSzPct val="60000"/>
              <a:buFont typeface="Noto Symbol"/>
              <a:buChar char="◻"/>
            </a:pPr>
            <a:r>
              <a:rPr lang="en-US" sz="4500" b="0" i="0" u="none" strike="noStrike" cap="none" baseline="0">
                <a:solidFill>
                  <a:schemeClr val="dk1"/>
                </a:solidFill>
                <a:latin typeface="Arial"/>
                <a:ea typeface="Arial"/>
                <a:cs typeface="Arial"/>
                <a:sym typeface="Arial"/>
              </a:rPr>
              <a:t>Loyola University – Chicago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Why does it matter? </a:t>
            </a:r>
          </a:p>
        </p:txBody>
      </p:sp>
      <p:sp>
        <p:nvSpPr>
          <p:cNvPr id="109" name="Shape 10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baseline="0">
                <a:solidFill>
                  <a:srgbClr val="000000"/>
                </a:solidFill>
                <a:latin typeface="Arial"/>
                <a:ea typeface="Arial"/>
                <a:cs typeface="Arial"/>
                <a:sym typeface="Arial"/>
              </a:rPr>
              <a:t>Research has shown that the number one barrier for unauthorized students attending higher education is a lack of financial resources to cover the costs. As a result, most unauthorized students will begin at a community college but never finish a four year degree due to the inability to finance their education</a:t>
            </a:r>
            <a:r>
              <a:rPr lang="en-US" sz="2900" b="0" i="0" u="none" strike="noStrike" cap="none" baseline="30000">
                <a:solidFill>
                  <a:srgbClr val="000000"/>
                </a:solidFill>
                <a:latin typeface="Arial"/>
                <a:ea typeface="Arial"/>
                <a:cs typeface="Arial"/>
                <a:sym typeface="Arial"/>
              </a:rPr>
              <a:t>1</a:t>
            </a:r>
            <a:r>
              <a:rPr lang="en-US" sz="2900" b="0" i="0" u="none" strike="noStrike" cap="none" baseline="0">
                <a:solidFill>
                  <a:srgbClr val="000000"/>
                </a:solidFill>
                <a:latin typeface="Arial"/>
                <a:ea typeface="Arial"/>
                <a:cs typeface="Arial"/>
                <a:sym typeface="Arial"/>
              </a:rPr>
              <a:t>.</a:t>
            </a:r>
            <a:r>
              <a:rPr lang="en-US" sz="2900" b="0" i="0" u="none" strike="noStrike" cap="none" baseline="30000">
                <a:solidFill>
                  <a:srgbClr val="000000"/>
                </a:solidFill>
                <a:latin typeface="Arial"/>
                <a:ea typeface="Arial"/>
                <a:cs typeface="Arial"/>
                <a:sym typeface="Arial"/>
              </a:rPr>
              <a:t> </a:t>
            </a:r>
            <a:r>
              <a:rPr lang="en-US" sz="2900" b="0" i="0" u="none" strike="noStrike" cap="none" baseline="0">
                <a:solidFill>
                  <a:srgbClr val="000000"/>
                </a:solidFill>
                <a:latin typeface="Arial"/>
                <a:ea typeface="Arial"/>
                <a:cs typeface="Arial"/>
                <a:sym typeface="Arial"/>
              </a:rPr>
              <a:t>Less than 10% of unauthorized high school graduates pursue college immediately after high school</a:t>
            </a:r>
            <a:r>
              <a:rPr lang="en-US" sz="2900" b="0" i="0" u="none" strike="noStrike" cap="none" baseline="30000">
                <a:solidFill>
                  <a:srgbClr val="000000"/>
                </a:solidFill>
                <a:latin typeface="Arial"/>
                <a:ea typeface="Arial"/>
                <a:cs typeface="Arial"/>
                <a:sym typeface="Arial"/>
              </a:rPr>
              <a:t>1</a:t>
            </a:r>
            <a:r>
              <a:rPr lang="en-US" sz="2900" b="0" i="0" u="none" strike="noStrike" cap="none" baseline="0">
                <a:solidFill>
                  <a:srgbClr val="000000"/>
                </a:solidFill>
                <a:latin typeface="Arial"/>
                <a:ea typeface="Arial"/>
                <a:cs typeface="Arial"/>
                <a:sym typeface="Arial"/>
              </a:rPr>
              <a:t>.</a:t>
            </a:r>
          </a:p>
          <a:p>
            <a:pPr marL="320040" marR="0" lvl="0" indent="-209550" algn="l" rtl="0">
              <a:spcBef>
                <a:spcPts val="700"/>
              </a:spcBef>
              <a:buClr>
                <a:schemeClr val="accent2"/>
              </a:buClr>
              <a:buFont typeface="Noto Symbol"/>
              <a:buNone/>
            </a:pPr>
            <a:endParaRPr sz="29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457200" y="-296862"/>
            <a:ext cx="8229600" cy="11430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Resources</a:t>
            </a:r>
          </a:p>
        </p:txBody>
      </p:sp>
      <p:pic>
        <p:nvPicPr>
          <p:cNvPr id="281" name="Shape 281"/>
          <p:cNvPicPr preferRelativeResize="0">
            <a:picLocks noGrp="1"/>
          </p:cNvPicPr>
          <p:nvPr>
            <p:ph type="body" idx="1"/>
          </p:nvPr>
        </p:nvPicPr>
        <p:blipFill rotWithShape="1">
          <a:blip r:embed="rId3">
            <a:alphaModFix/>
          </a:blip>
          <a:srcRect t="3210" b="3210"/>
          <a:stretch/>
        </p:blipFill>
        <p:spPr>
          <a:xfrm>
            <a:off x="457200" y="846137"/>
            <a:ext cx="8229600" cy="5594575"/>
          </a:xfrm>
          <a:prstGeom prst="rect">
            <a:avLst/>
          </a:prstGeom>
          <a:noFill/>
          <a:ln>
            <a:noFill/>
          </a:ln>
        </p:spPr>
      </p:pic>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ctr"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Contact Information </a:t>
            </a:r>
          </a:p>
        </p:txBody>
      </p:sp>
      <p:sp>
        <p:nvSpPr>
          <p:cNvPr id="287" name="Shape 28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0" marR="0" lvl="0" indent="0" algn="ctr" rtl="0">
              <a:spcBef>
                <a:spcPts val="0"/>
              </a:spcBef>
              <a:buClr>
                <a:schemeClr val="accent2"/>
              </a:buClr>
              <a:buSzPct val="25000"/>
              <a:buFont typeface="Noto Symbol"/>
              <a:buNone/>
            </a:pPr>
            <a:r>
              <a:rPr lang="en-US" sz="2900" b="0" i="0" u="none" strike="noStrike" cap="none" baseline="0">
                <a:solidFill>
                  <a:schemeClr val="dk1"/>
                </a:solidFill>
                <a:latin typeface="Arial"/>
                <a:ea typeface="Arial"/>
                <a:cs typeface="Arial"/>
                <a:sym typeface="Arial"/>
              </a:rPr>
              <a:t>Tanya Cabrera</a:t>
            </a:r>
            <a:br>
              <a:rPr lang="en-US" sz="2900" b="0" i="0" u="none" strike="noStrike" cap="none" baseline="0">
                <a:solidFill>
                  <a:schemeClr val="dk1"/>
                </a:solidFill>
                <a:latin typeface="Arial"/>
                <a:ea typeface="Arial"/>
                <a:cs typeface="Arial"/>
                <a:sym typeface="Arial"/>
              </a:rPr>
            </a:br>
            <a:r>
              <a:rPr lang="en-US" sz="2900" b="0" i="0" u="sng" strike="noStrike" cap="none" baseline="0">
                <a:solidFill>
                  <a:schemeClr val="hlink"/>
                </a:solidFill>
                <a:latin typeface="Arial"/>
                <a:ea typeface="Arial"/>
                <a:cs typeface="Arial"/>
                <a:sym typeface="Arial"/>
                <a:hlinkClick r:id="rId3"/>
              </a:rPr>
              <a:t>cabrera.tanya@gmail.com</a:t>
            </a:r>
          </a:p>
          <a:p>
            <a:pPr marL="0" marR="0" lvl="0" indent="0" algn="ctr" rtl="0">
              <a:spcBef>
                <a:spcPts val="700"/>
              </a:spcBef>
              <a:buClr>
                <a:schemeClr val="accent2"/>
              </a:buClr>
              <a:buSzPct val="25000"/>
              <a:buFont typeface="Noto Symbol"/>
              <a:buNone/>
            </a:pPr>
            <a:r>
              <a:rPr lang="en-US" sz="2900" b="0" i="0" u="none" strike="noStrike" cap="none" baseline="0">
                <a:solidFill>
                  <a:schemeClr val="dk1"/>
                </a:solidFill>
                <a:latin typeface="Arial"/>
                <a:ea typeface="Arial"/>
                <a:cs typeface="Arial"/>
                <a:sym typeface="Arial"/>
              </a:rPr>
              <a:t>(312) 919-9411</a:t>
            </a:r>
          </a:p>
          <a:p>
            <a:pPr marL="0" marR="0" lvl="0" indent="0" algn="ctr" rtl="0">
              <a:spcBef>
                <a:spcPts val="700"/>
              </a:spcBef>
              <a:buClr>
                <a:schemeClr val="accent2"/>
              </a:buClr>
              <a:buFont typeface="Noto Symbol"/>
              <a:buNone/>
            </a:pPr>
            <a:endParaRPr sz="2900" b="0" i="0" u="none" strike="noStrike" cap="none" baseline="0">
              <a:solidFill>
                <a:schemeClr val="dk1"/>
              </a:solidFill>
              <a:latin typeface="Arial"/>
              <a:ea typeface="Arial"/>
              <a:cs typeface="Arial"/>
              <a:sym typeface="Arial"/>
            </a:endParaRPr>
          </a:p>
          <a:p>
            <a:pPr marL="0" marR="0" lvl="0" indent="0" algn="ctr" rtl="0">
              <a:spcBef>
                <a:spcPts val="700"/>
              </a:spcBef>
              <a:buClr>
                <a:schemeClr val="accent2"/>
              </a:buClr>
              <a:buSzPct val="25000"/>
              <a:buFont typeface="Noto Symbol"/>
              <a:buNone/>
            </a:pPr>
            <a:r>
              <a:rPr lang="en-US" sz="2900" b="0" i="0" u="none" strike="noStrike" cap="none" baseline="0">
                <a:solidFill>
                  <a:schemeClr val="dk1"/>
                </a:solidFill>
                <a:latin typeface="Arial"/>
                <a:ea typeface="Arial"/>
                <a:cs typeface="Arial"/>
                <a:sym typeface="Arial"/>
              </a:rPr>
              <a:t>Rigo Padilla</a:t>
            </a:r>
            <a:br>
              <a:rPr lang="en-US" sz="2900" b="0" i="0" u="none" strike="noStrike" cap="none" baseline="0">
                <a:solidFill>
                  <a:schemeClr val="dk1"/>
                </a:solidFill>
                <a:latin typeface="Arial"/>
                <a:ea typeface="Arial"/>
                <a:cs typeface="Arial"/>
                <a:sym typeface="Arial"/>
              </a:rPr>
            </a:br>
            <a:r>
              <a:rPr lang="en-US" sz="2900" b="0" i="0" u="none" strike="noStrike" cap="none" baseline="0">
                <a:solidFill>
                  <a:schemeClr val="dk1"/>
                </a:solidFill>
                <a:latin typeface="Arial"/>
                <a:ea typeface="Arial"/>
                <a:cs typeface="Arial"/>
                <a:sym typeface="Arial"/>
              </a:rPr>
              <a:t>rigo.padilla@gmail.com</a:t>
            </a:r>
            <a:br>
              <a:rPr lang="en-US" sz="2900" b="0" i="0" u="none" strike="noStrike" cap="none" baseline="0">
                <a:solidFill>
                  <a:schemeClr val="dk1"/>
                </a:solidFill>
                <a:latin typeface="Arial"/>
                <a:ea typeface="Arial"/>
                <a:cs typeface="Arial"/>
                <a:sym typeface="Arial"/>
              </a:rPr>
            </a:br>
            <a:r>
              <a:rPr lang="en-US" sz="2900" b="0" i="0" u="none" strike="noStrike" cap="none" baseline="0">
                <a:solidFill>
                  <a:schemeClr val="dk1"/>
                </a:solidFill>
                <a:latin typeface="Arial"/>
                <a:ea typeface="Arial"/>
                <a:cs typeface="Arial"/>
                <a:sym typeface="Arial"/>
              </a:rPr>
              <a:t>illinoisdreamfund.org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A Special Thanks To:</a:t>
            </a:r>
          </a:p>
        </p:txBody>
      </p:sp>
      <p:sp>
        <p:nvSpPr>
          <p:cNvPr id="293" name="Shape 29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Maria Bucio (La Casa Student Housing) &amp; Luis Narvaez (CPS) for creating the original presentation that has since been adapted for this presentation.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Sources</a:t>
            </a:r>
          </a:p>
        </p:txBody>
      </p:sp>
      <p:sp>
        <p:nvSpPr>
          <p:cNvPr id="299" name="Shape 29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Paral, R. (2014). “Illinois’ Undocumented Immigrant Population: Summary of Recent Research.” </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Gonzales, R. (2013). Preliminary Findings from the National UnDACAmented Research Project</a:t>
            </a:r>
          </a:p>
          <a:p>
            <a:pPr marL="320040" marR="0" lvl="0" indent="-209550" algn="l" rtl="0">
              <a:spcBef>
                <a:spcPts val="700"/>
              </a:spcBef>
              <a:buClr>
                <a:schemeClr val="accent2"/>
              </a:buClr>
              <a:buFont typeface="Noto Symbol"/>
              <a:buNone/>
            </a:pPr>
            <a:endParaRPr sz="29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3950" b="0" i="0" u="none" strike="noStrike" cap="none" baseline="0">
                <a:solidFill>
                  <a:schemeClr val="dk2"/>
                </a:solidFill>
                <a:latin typeface="Arial"/>
                <a:ea typeface="Arial"/>
                <a:cs typeface="Arial"/>
                <a:sym typeface="Arial"/>
              </a:rPr>
              <a:t>Policies, Legislation, Executive Orders</a:t>
            </a:r>
          </a:p>
        </p:txBody>
      </p:sp>
      <p:sp>
        <p:nvSpPr>
          <p:cNvPr id="115" name="Shape 11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Plyler v. Doe – 1982</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DREAM Act – 2001-Present</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Deferred Action for Childhood Arrivals (DACA)   </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 In-State Tuition (HB60) – 2003 </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Illinois DREAM Act – 2011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1" u="none" strike="noStrike" cap="none" baseline="0">
                <a:solidFill>
                  <a:schemeClr val="dk2"/>
                </a:solidFill>
                <a:latin typeface="Arial"/>
                <a:ea typeface="Arial"/>
                <a:cs typeface="Arial"/>
                <a:sym typeface="Arial"/>
              </a:rPr>
              <a:t>Plyler v. Doe </a:t>
            </a:r>
            <a:r>
              <a:rPr lang="en-US" sz="4400" b="0" i="0" u="none" strike="noStrike" cap="none" baseline="0">
                <a:solidFill>
                  <a:schemeClr val="dk2"/>
                </a:solidFill>
                <a:latin typeface="Arial"/>
                <a:ea typeface="Arial"/>
                <a:cs typeface="Arial"/>
                <a:sym typeface="Arial"/>
              </a:rPr>
              <a:t>(1982)</a:t>
            </a:r>
          </a:p>
        </p:txBody>
      </p:sp>
      <p:sp>
        <p:nvSpPr>
          <p:cNvPr id="121" name="Shape 12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lnSpc>
                <a:spcPct val="90000"/>
              </a:lnSpc>
              <a:spcBef>
                <a:spcPts val="0"/>
              </a:spcBef>
              <a:buClr>
                <a:schemeClr val="accent2"/>
              </a:buClr>
              <a:buSzPct val="60000"/>
              <a:buFont typeface="Noto Symbol"/>
              <a:buChar char="◻"/>
            </a:pPr>
            <a:r>
              <a:rPr lang="en-US" sz="2700" b="0" i="0" u="none" strike="noStrike" cap="none" baseline="0">
                <a:solidFill>
                  <a:schemeClr val="dk1"/>
                </a:solidFill>
                <a:latin typeface="Arial"/>
                <a:ea typeface="Arial"/>
                <a:cs typeface="Arial"/>
                <a:sym typeface="Arial"/>
              </a:rPr>
              <a:t>UNDER FEDERAL LAW, ALL STUDENTS – REGARDLESS OF CITIZENSHIP OR RESIDENCY – ARE ENTITLED TO AN EDUCATION </a:t>
            </a:r>
            <a:br>
              <a:rPr lang="en-US" sz="2700" b="0" i="0" u="none" strike="noStrike" cap="none" baseline="0">
                <a:solidFill>
                  <a:schemeClr val="dk1"/>
                </a:solidFill>
                <a:latin typeface="Arial"/>
                <a:ea typeface="Arial"/>
                <a:cs typeface="Arial"/>
                <a:sym typeface="Arial"/>
              </a:rPr>
            </a:br>
            <a:r>
              <a:rPr lang="en-US" sz="2700" b="0" i="0" u="none" strike="noStrike" cap="none" baseline="0">
                <a:solidFill>
                  <a:schemeClr val="dk1"/>
                </a:solidFill>
                <a:latin typeface="Arial"/>
                <a:ea typeface="Arial"/>
                <a:cs typeface="Arial"/>
                <a:sym typeface="Arial"/>
              </a:rPr>
              <a:t/>
            </a:r>
            <a:br>
              <a:rPr lang="en-US" sz="2700" b="0" i="0" u="none" strike="noStrike" cap="none" baseline="0">
                <a:solidFill>
                  <a:schemeClr val="dk1"/>
                </a:solidFill>
                <a:latin typeface="Arial"/>
                <a:ea typeface="Arial"/>
                <a:cs typeface="Arial"/>
                <a:sym typeface="Arial"/>
              </a:rPr>
            </a:br>
            <a:r>
              <a:rPr lang="en-US" sz="2700" b="0" i="1" u="none" strike="noStrike" cap="none" baseline="0">
                <a:solidFill>
                  <a:schemeClr val="dk1"/>
                </a:solidFill>
                <a:latin typeface="Arial"/>
                <a:ea typeface="Arial"/>
                <a:cs typeface="Arial"/>
                <a:sym typeface="Arial"/>
              </a:rPr>
              <a:t>The U.S. Supreme Court case Plyler v. Doe (1982) prohibited states from denying undocumented children a public K-12 education. According to the ruling, denying them that education would create a </a:t>
            </a:r>
            <a:r>
              <a:rPr lang="en-US" sz="2700" b="1" i="1" u="none" strike="noStrike" cap="none" baseline="0">
                <a:solidFill>
                  <a:schemeClr val="dk1"/>
                </a:solidFill>
                <a:latin typeface="Arial"/>
                <a:ea typeface="Arial"/>
                <a:cs typeface="Arial"/>
                <a:sym typeface="Arial"/>
              </a:rPr>
              <a:t>“lifetime of hardship” </a:t>
            </a:r>
            <a:r>
              <a:rPr lang="en-US" sz="2700" b="0" i="1" u="none" strike="noStrike" cap="none" baseline="0">
                <a:solidFill>
                  <a:schemeClr val="dk1"/>
                </a:solidFill>
                <a:latin typeface="Arial"/>
                <a:ea typeface="Arial"/>
                <a:cs typeface="Arial"/>
                <a:sym typeface="Arial"/>
              </a:rPr>
              <a:t>for undocumented children and a </a:t>
            </a:r>
            <a:r>
              <a:rPr lang="en-US" sz="2700" b="1" i="1" u="none" strike="noStrike" cap="none" baseline="0">
                <a:solidFill>
                  <a:schemeClr val="dk1"/>
                </a:solidFill>
                <a:latin typeface="Arial"/>
                <a:ea typeface="Arial"/>
                <a:cs typeface="Arial"/>
                <a:sym typeface="Arial"/>
              </a:rPr>
              <a:t>“permanent underclass” </a:t>
            </a:r>
            <a:r>
              <a:rPr lang="en-US" sz="2700" b="0" i="1" u="none" strike="noStrike" cap="none" baseline="0">
                <a:solidFill>
                  <a:schemeClr val="dk1"/>
                </a:solidFill>
                <a:latin typeface="Arial"/>
                <a:ea typeface="Arial"/>
                <a:cs typeface="Arial"/>
                <a:sym typeface="Arial"/>
              </a:rPr>
              <a:t>of individuals. However, nowadays, a high school diploma may not be sufficient.</a:t>
            </a:r>
          </a:p>
        </p:txBody>
      </p:sp>
      <p:sp>
        <p:nvSpPr>
          <p:cNvPr id="122" name="Shape 122"/>
          <p:cNvSpPr txBox="1"/>
          <p:nvPr/>
        </p:nvSpPr>
        <p:spPr>
          <a:xfrm>
            <a:off x="2150532" y="6451600"/>
            <a:ext cx="6841067"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0" i="1" u="none" strike="noStrike" cap="none" baseline="0">
                <a:solidFill>
                  <a:schemeClr val="dk1"/>
                </a:solidFill>
                <a:latin typeface="Arial"/>
                <a:ea typeface="Arial"/>
                <a:cs typeface="Arial"/>
                <a:sym typeface="Arial"/>
              </a:rPr>
              <a:t>Source:</a:t>
            </a:r>
            <a:r>
              <a:rPr lang="en-US" sz="1800" b="0" i="0" u="none" strike="noStrike" cap="none" baseline="0">
                <a:solidFill>
                  <a:schemeClr val="dk1"/>
                </a:solidFill>
                <a:latin typeface="Arial"/>
                <a:ea typeface="Arial"/>
                <a:cs typeface="Arial"/>
                <a:sym typeface="Arial"/>
              </a:rPr>
              <a:t> </a:t>
            </a:r>
            <a:r>
              <a:rPr lang="en-US" sz="1800" b="0" i="1" u="sng" strike="noStrike" cap="none" baseline="0">
                <a:solidFill>
                  <a:schemeClr val="hlink"/>
                </a:solidFill>
                <a:latin typeface="Arial"/>
                <a:ea typeface="Arial"/>
                <a:cs typeface="Arial"/>
                <a:sym typeface="Arial"/>
                <a:hlinkClick r:id="rId3"/>
              </a:rPr>
              <a:t>http://www.oyez.org/cases/1980-1989/1981/1981_80_1538</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Federal Legislation</a:t>
            </a:r>
          </a:p>
        </p:txBody>
      </p:sp>
      <p:sp>
        <p:nvSpPr>
          <p:cNvPr id="128" name="Shape 12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Development, Relief, and Education for Alien Minors (DREAM Act) was first proposed in 2001.</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Pathway to citizenship if they complete 2-years of college or the military</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Only a project, still not legislation</a:t>
            </a:r>
          </a:p>
          <a:p>
            <a:pPr marL="320040" marR="0" lvl="0" indent="-320040" algn="l" rtl="0">
              <a:spcBef>
                <a:spcPts val="70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Comprehensive Immigration Reform (CIR)</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Fast-track pathway to citizenship for those with DACA</a:t>
            </a:r>
          </a:p>
          <a:p>
            <a:pPr marL="640080" marR="0" lvl="1" indent="-168910" algn="l" rtl="0">
              <a:spcBef>
                <a:spcPts val="550"/>
              </a:spcBef>
              <a:buClr>
                <a:schemeClr val="accent1"/>
              </a:buClr>
              <a:buFont typeface="Noto Symbol"/>
              <a:buNone/>
            </a:pPr>
            <a:endParaRPr sz="260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National Landscape</a:t>
            </a:r>
          </a:p>
        </p:txBody>
      </p:sp>
      <p:pic>
        <p:nvPicPr>
          <p:cNvPr id="134" name="Shape 134"/>
          <p:cNvPicPr preferRelativeResize="0">
            <a:picLocks noGrp="1"/>
          </p:cNvPicPr>
          <p:nvPr>
            <p:ph type="body" idx="1"/>
          </p:nvPr>
        </p:nvPicPr>
        <p:blipFill rotWithShape="1">
          <a:blip r:embed="rId3">
            <a:alphaModFix/>
          </a:blip>
          <a:srcRect l="-14689" r="-14689"/>
          <a:stretch/>
        </p:blipFill>
        <p:spPr>
          <a:xfrm>
            <a:off x="290286" y="1600200"/>
            <a:ext cx="8853713" cy="5112658"/>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612647" y="8466"/>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3950" b="0" i="0" u="none" strike="noStrike" cap="none" baseline="0">
                <a:solidFill>
                  <a:schemeClr val="dk2"/>
                </a:solidFill>
                <a:latin typeface="Arial"/>
                <a:ea typeface="Arial"/>
                <a:cs typeface="Arial"/>
                <a:sym typeface="Arial"/>
              </a:rPr>
              <a:t>Deferred Action for Childhood Arrivals – (DACA)</a:t>
            </a:r>
          </a:p>
        </p:txBody>
      </p:sp>
      <p:sp>
        <p:nvSpPr>
          <p:cNvPr id="140" name="Shape 140"/>
          <p:cNvSpPr txBox="1">
            <a:spLocks noGrp="1"/>
          </p:cNvSpPr>
          <p:nvPr>
            <p:ph type="body" idx="1"/>
          </p:nvPr>
        </p:nvSpPr>
        <p:spPr>
          <a:xfrm>
            <a:off x="612647" y="1735666"/>
            <a:ext cx="8153399" cy="4495800"/>
          </a:xfrm>
          <a:prstGeom prst="rect">
            <a:avLst/>
          </a:prstGeom>
          <a:noFill/>
          <a:ln>
            <a:noFill/>
          </a:ln>
        </p:spPr>
        <p:txBody>
          <a:bodyPr lIns="91425" tIns="45700" rIns="91425" bIns="45700" anchor="t" anchorCtr="0">
            <a:noAutofit/>
          </a:bodyPr>
          <a:lstStyle/>
          <a:p>
            <a:pPr marL="320040" marR="0" lvl="0" indent="-320040" algn="l" rtl="0">
              <a:lnSpc>
                <a:spcPct val="80000"/>
              </a:lnSpc>
              <a:spcBef>
                <a:spcPts val="0"/>
              </a:spcBef>
              <a:buClr>
                <a:schemeClr val="accent2"/>
              </a:buClr>
              <a:buSzPct val="60000"/>
              <a:buFont typeface="Noto Symbol"/>
              <a:buChar char="◻"/>
            </a:pPr>
            <a:r>
              <a:rPr lang="en-US" sz="2500" b="0" i="0" u="none" strike="noStrike" cap="none" baseline="0">
                <a:solidFill>
                  <a:schemeClr val="dk1"/>
                </a:solidFill>
                <a:latin typeface="Calibri"/>
                <a:ea typeface="Calibri"/>
                <a:cs typeface="Calibri"/>
                <a:sym typeface="Calibri"/>
              </a:rPr>
              <a:t>Arrived in the United States before </a:t>
            </a:r>
            <a:r>
              <a:rPr lang="en-US" sz="2500" b="1" i="0" u="none" strike="noStrike" cap="none" baseline="0">
                <a:solidFill>
                  <a:schemeClr val="dk1"/>
                </a:solidFill>
                <a:latin typeface="Calibri"/>
                <a:ea typeface="Calibri"/>
                <a:cs typeface="Calibri"/>
                <a:sym typeface="Calibri"/>
              </a:rPr>
              <a:t>turning 16</a:t>
            </a:r>
            <a:r>
              <a:rPr lang="en-US" sz="2500" b="0" i="0" u="none" strike="noStrike" cap="none" baseline="0">
                <a:solidFill>
                  <a:schemeClr val="dk1"/>
                </a:solidFill>
                <a:latin typeface="Calibri"/>
                <a:ea typeface="Calibri"/>
                <a:cs typeface="Calibri"/>
                <a:sym typeface="Calibri"/>
              </a:rPr>
              <a:t>;</a:t>
            </a:r>
          </a:p>
          <a:p>
            <a:pPr marL="320040" marR="0" lvl="0" indent="-320040" algn="l" rtl="0">
              <a:lnSpc>
                <a:spcPct val="80000"/>
              </a:lnSpc>
              <a:spcBef>
                <a:spcPts val="1200"/>
              </a:spcBef>
              <a:buClr>
                <a:schemeClr val="accent2"/>
              </a:buClr>
              <a:buSzPct val="60000"/>
              <a:buFont typeface="Noto Symbol"/>
              <a:buChar char="◻"/>
            </a:pPr>
            <a:r>
              <a:rPr lang="en-US" sz="2500" b="0" i="0" u="none" strike="noStrike" cap="none" baseline="0">
                <a:solidFill>
                  <a:schemeClr val="dk1"/>
                </a:solidFill>
                <a:latin typeface="Calibri"/>
                <a:ea typeface="Calibri"/>
                <a:cs typeface="Calibri"/>
                <a:sym typeface="Calibri"/>
              </a:rPr>
              <a:t>Have not left the United States since January 1, 2010 (</a:t>
            </a:r>
            <a:r>
              <a:rPr lang="en-US" sz="2500" b="0" i="1" u="none" strike="noStrike" cap="none" baseline="0">
                <a:solidFill>
                  <a:schemeClr val="dk1"/>
                </a:solidFill>
                <a:latin typeface="Calibri"/>
                <a:ea typeface="Calibri"/>
                <a:cs typeface="Calibri"/>
                <a:sym typeface="Calibri"/>
              </a:rPr>
              <a:t>starting in February 18, 2015</a:t>
            </a:r>
            <a:r>
              <a:rPr lang="en-US" sz="2500" b="0" i="0" u="none" strike="noStrike" cap="none" baseline="0">
                <a:solidFill>
                  <a:schemeClr val="dk1"/>
                </a:solidFill>
                <a:latin typeface="Calibri"/>
                <a:ea typeface="Calibri"/>
                <a:cs typeface="Calibri"/>
                <a:sym typeface="Calibri"/>
              </a:rPr>
              <a:t>)</a:t>
            </a:r>
          </a:p>
          <a:p>
            <a:pPr marL="320040" marR="0" lvl="0" indent="-320040" algn="l" rtl="0">
              <a:lnSpc>
                <a:spcPct val="80000"/>
              </a:lnSpc>
              <a:spcBef>
                <a:spcPts val="1200"/>
              </a:spcBef>
              <a:buClr>
                <a:schemeClr val="accent2"/>
              </a:buClr>
              <a:buSzPct val="60000"/>
              <a:buFont typeface="Noto Symbol"/>
              <a:buChar char="◻"/>
            </a:pPr>
            <a:r>
              <a:rPr lang="en-US" sz="2500" b="0" i="0" u="none" strike="noStrike" cap="none" baseline="0">
                <a:solidFill>
                  <a:schemeClr val="dk1"/>
                </a:solidFill>
                <a:latin typeface="Calibri"/>
                <a:ea typeface="Calibri"/>
                <a:cs typeface="Calibri"/>
                <a:sym typeface="Calibri"/>
              </a:rPr>
              <a:t>Currently in school; </a:t>
            </a:r>
            <a:r>
              <a:rPr lang="en-US" sz="2500" b="1" i="0" u="none" strike="noStrike" cap="none" baseline="0">
                <a:solidFill>
                  <a:schemeClr val="dk1"/>
                </a:solidFill>
                <a:latin typeface="Calibri"/>
                <a:ea typeface="Calibri"/>
                <a:cs typeface="Calibri"/>
                <a:sym typeface="Calibri"/>
              </a:rPr>
              <a:t>graduated from high school</a:t>
            </a:r>
            <a:r>
              <a:rPr lang="en-US" sz="2500" b="0" i="0" u="none" strike="noStrike" cap="none" baseline="0">
                <a:solidFill>
                  <a:schemeClr val="dk1"/>
                </a:solidFill>
                <a:latin typeface="Calibri"/>
                <a:ea typeface="Calibri"/>
                <a:cs typeface="Calibri"/>
                <a:sym typeface="Calibri"/>
              </a:rPr>
              <a:t>/college or obtained a GED; or are honorably discharged veterans;</a:t>
            </a:r>
          </a:p>
          <a:p>
            <a:pPr marL="320040" marR="0" lvl="0" indent="-320040" algn="l" rtl="0">
              <a:lnSpc>
                <a:spcPct val="80000"/>
              </a:lnSpc>
              <a:spcBef>
                <a:spcPts val="1200"/>
              </a:spcBef>
              <a:buClr>
                <a:schemeClr val="accent2"/>
              </a:buClr>
              <a:buSzPct val="60000"/>
              <a:buFont typeface="Noto Symbol"/>
              <a:buChar char="◻"/>
            </a:pPr>
            <a:r>
              <a:rPr lang="en-US" sz="2500" b="0" i="0" u="none" strike="noStrike" cap="none" baseline="0">
                <a:solidFill>
                  <a:schemeClr val="dk1"/>
                </a:solidFill>
                <a:latin typeface="Calibri"/>
                <a:ea typeface="Calibri"/>
                <a:cs typeface="Calibri"/>
                <a:sym typeface="Calibri"/>
              </a:rPr>
              <a:t>Have not been convicted of a felony, a significant misdemeanor, multiple misdemeanors, or otherwise pose a threat to national security or public safety; </a:t>
            </a:r>
          </a:p>
          <a:p>
            <a:pPr marL="320040" marR="0" lvl="0" indent="-320040" algn="l" rtl="0">
              <a:lnSpc>
                <a:spcPct val="80000"/>
              </a:lnSpc>
              <a:spcBef>
                <a:spcPts val="1200"/>
              </a:spcBef>
              <a:buClr>
                <a:schemeClr val="accent2"/>
              </a:buClr>
              <a:buSzPct val="60000"/>
              <a:buFont typeface="Noto Symbol"/>
              <a:buChar char="◻"/>
            </a:pPr>
            <a:r>
              <a:rPr lang="en-US" sz="2500" b="0" i="0" u="none" strike="noStrike" cap="none" baseline="0">
                <a:solidFill>
                  <a:schemeClr val="dk1"/>
                </a:solidFill>
                <a:latin typeface="Calibri"/>
                <a:ea typeface="Calibri"/>
                <a:cs typeface="Calibri"/>
                <a:sym typeface="Calibri"/>
              </a:rPr>
              <a:t>Were under the age of 31 on June 15, 2012 (</a:t>
            </a:r>
            <a:r>
              <a:rPr lang="en-US" sz="2500" b="0" i="1" u="none" strike="noStrike" cap="none" baseline="0">
                <a:solidFill>
                  <a:schemeClr val="dk1"/>
                </a:solidFill>
                <a:latin typeface="Calibri"/>
                <a:ea typeface="Calibri"/>
                <a:cs typeface="Calibri"/>
                <a:sym typeface="Calibri"/>
              </a:rPr>
              <a:t>will be removed as of February 18, 2015</a:t>
            </a:r>
            <a:r>
              <a:rPr lang="en-US" sz="2500" b="0" i="0" u="none" strike="noStrike" cap="none" baseline="0">
                <a:solidFill>
                  <a:schemeClr val="dk1"/>
                </a:solidFill>
                <a:latin typeface="Calibri"/>
                <a:ea typeface="Calibri"/>
                <a:cs typeface="Calibri"/>
                <a:sym typeface="Calibri"/>
              </a:rPr>
              <a:t>); and at </a:t>
            </a:r>
            <a:r>
              <a:rPr lang="en-US" sz="2500" b="1" i="0" u="none" strike="noStrike" cap="none" baseline="0">
                <a:solidFill>
                  <a:schemeClr val="dk1"/>
                </a:solidFill>
                <a:latin typeface="Calibri"/>
                <a:ea typeface="Calibri"/>
                <a:cs typeface="Calibri"/>
                <a:sym typeface="Calibri"/>
              </a:rPr>
              <a:t>least 15 years old at the time of filing</a:t>
            </a:r>
            <a:r>
              <a:rPr lang="en-US" sz="2500" b="0" i="0" u="none" strike="noStrike" cap="none" baseline="0">
                <a:solidFill>
                  <a:schemeClr val="dk1"/>
                </a:solidFill>
                <a:latin typeface="Calibri"/>
                <a:ea typeface="Calibri"/>
                <a:cs typeface="Calibri"/>
                <a:sym typeface="Calibri"/>
              </a:rPr>
              <a:t>; </a:t>
            </a:r>
          </a:p>
          <a:p>
            <a:pPr marL="0" marR="0" lvl="0" indent="0" algn="l" rtl="0">
              <a:lnSpc>
                <a:spcPct val="80000"/>
              </a:lnSpc>
              <a:spcBef>
                <a:spcPts val="700"/>
              </a:spcBef>
              <a:buClr>
                <a:schemeClr val="accent2"/>
              </a:buClr>
              <a:buFont typeface="Noto Symbol"/>
              <a:buNone/>
            </a:pPr>
            <a:endParaRPr sz="2250" b="0" i="0" u="none" strike="noStrike" cap="none" baseline="0">
              <a:solidFill>
                <a:schemeClr val="dk1"/>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612647" y="228600"/>
            <a:ext cx="8153399" cy="9905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Arial"/>
              <a:buNone/>
            </a:pPr>
            <a:r>
              <a:rPr lang="en-US" sz="4400" b="0" i="0" u="none" strike="noStrike" cap="none" baseline="0">
                <a:solidFill>
                  <a:schemeClr val="dk2"/>
                </a:solidFill>
                <a:latin typeface="Arial"/>
                <a:ea typeface="Arial"/>
                <a:cs typeface="Arial"/>
                <a:sym typeface="Arial"/>
              </a:rPr>
              <a:t>In-State Tuition – Illinois </a:t>
            </a:r>
          </a:p>
        </p:txBody>
      </p:sp>
      <p:sp>
        <p:nvSpPr>
          <p:cNvPr id="146" name="Shape 146"/>
          <p:cNvSpPr txBox="1">
            <a:spLocks noGrp="1"/>
          </p:cNvSpPr>
          <p:nvPr>
            <p:ph type="body" idx="1"/>
          </p:nvPr>
        </p:nvSpPr>
        <p:spPr>
          <a:xfrm>
            <a:off x="612647" y="2074333"/>
            <a:ext cx="8153399" cy="4495800"/>
          </a:xfrm>
          <a:prstGeom prst="rect">
            <a:avLst/>
          </a:prstGeom>
          <a:noFill/>
          <a:ln>
            <a:noFill/>
          </a:ln>
        </p:spPr>
        <p:txBody>
          <a:bodyPr lIns="91425" tIns="45700" rIns="91425" bIns="45700" anchor="t" anchorCtr="0">
            <a:noAutofit/>
          </a:bodyPr>
          <a:lstStyle/>
          <a:p>
            <a:pPr marL="320040" marR="0" lvl="0" indent="-320040" algn="l" rtl="0">
              <a:spcBef>
                <a:spcPts val="0"/>
              </a:spcBef>
              <a:buClr>
                <a:schemeClr val="accent2"/>
              </a:buClr>
              <a:buSzPct val="59999"/>
              <a:buFont typeface="Noto Symbol"/>
              <a:buChar char="◻"/>
            </a:pPr>
            <a:r>
              <a:rPr lang="en-US" sz="2900" b="0" i="0" u="none" strike="noStrike" cap="none" baseline="0">
                <a:solidFill>
                  <a:schemeClr val="dk1"/>
                </a:solidFill>
                <a:latin typeface="Arial"/>
                <a:ea typeface="Arial"/>
                <a:cs typeface="Arial"/>
                <a:sym typeface="Arial"/>
              </a:rPr>
              <a:t>The 2003 HB60 legislation (also known as Acevedo Bill) provides In-State Tuition to residents of the state of Illinois, so long as the student:</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 graduates from a high school within the state of Illinois;</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attends school in Illinois for at least 3 years; </a:t>
            </a:r>
          </a:p>
          <a:p>
            <a:pPr marL="640080" marR="0" lvl="1" indent="-284480" algn="l" rtl="0">
              <a:spcBef>
                <a:spcPts val="550"/>
              </a:spcBef>
              <a:buClr>
                <a:schemeClr val="accent1"/>
              </a:buClr>
              <a:buSzPct val="70000"/>
              <a:buFont typeface="Noto Symbol"/>
              <a:buChar char="⬜"/>
            </a:pPr>
            <a:r>
              <a:rPr lang="en-US" sz="2600" b="0" i="0" u="none" strike="noStrike" cap="none" baseline="0">
                <a:solidFill>
                  <a:schemeClr val="dk1"/>
                </a:solidFill>
                <a:latin typeface="Arial"/>
                <a:ea typeface="Arial"/>
                <a:cs typeface="Arial"/>
                <a:sym typeface="Arial"/>
              </a:rPr>
              <a:t>completes an affidavit stating that he/she will file an application to become a permanent resident of the US at the earliest opportunity to do so. </a:t>
            </a:r>
          </a:p>
        </p:txBody>
      </p:sp>
    </p:spTree>
  </p:cSld>
  <p:clrMapOvr>
    <a:masterClrMapping/>
  </p:clrMapOvr>
  <p:transition spd="slow">
    <p:cut/>
  </p:transition>
</p:sld>
</file>

<file path=ppt/theme/theme1.xml><?xml version="1.0" encoding="utf-8"?>
<a:theme xmlns:a="http://schemas.openxmlformats.org/drawingml/2006/main" name="Median">
  <a:themeElements>
    <a:clrScheme name="Median">
      <a:dk1>
        <a:srgbClr val="000000"/>
      </a:dk1>
      <a:lt1>
        <a:srgbClr val="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1503</Words>
  <Application>Microsoft Office PowerPoint</Application>
  <PresentationFormat>On-screen Show (4:3)</PresentationFormat>
  <Paragraphs>148</Paragraphs>
  <Slides>33</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Arimo</vt:lpstr>
      <vt:lpstr>Calibri</vt:lpstr>
      <vt:lpstr>Noto Symbol</vt:lpstr>
      <vt:lpstr>Median</vt:lpstr>
      <vt:lpstr>POLICIES, BEST PRACTICES, AND RESOURCES FOR UNDOCUMENTED STUDENTS</vt:lpstr>
      <vt:lpstr>Agenda</vt:lpstr>
      <vt:lpstr>Why does it matter? </vt:lpstr>
      <vt:lpstr>Policies, Legislation, Executive Orders</vt:lpstr>
      <vt:lpstr>Plyler v. Doe (1982)</vt:lpstr>
      <vt:lpstr>Federal Legislation</vt:lpstr>
      <vt:lpstr>National Landscape</vt:lpstr>
      <vt:lpstr>Deferred Action for Childhood Arrivals – (DACA)</vt:lpstr>
      <vt:lpstr>In-State Tuition – Illinois </vt:lpstr>
      <vt:lpstr>Undocumented Immigrants in Illinois</vt:lpstr>
      <vt:lpstr>Illinois DREAM Act – Legislation </vt:lpstr>
      <vt:lpstr>HB3528 – Public Funding at Universities</vt:lpstr>
      <vt:lpstr>HB3534 – Professional Licensing </vt:lpstr>
      <vt:lpstr>State of Illinois – Population Distribution </vt:lpstr>
      <vt:lpstr>Age Distribution – Illinois </vt:lpstr>
      <vt:lpstr>Quick Facts</vt:lpstr>
      <vt:lpstr>Mixed-Status Households</vt:lpstr>
      <vt:lpstr>DACA Recipients’ Connections to Deported Individuals</vt:lpstr>
      <vt:lpstr>Economic and Social Incorporation Since Receiving DACA</vt:lpstr>
      <vt:lpstr>Who are undocumented students?</vt:lpstr>
      <vt:lpstr>Who are NOT Undocumented Students? </vt:lpstr>
      <vt:lpstr>Mental Health &amp; Other Challenges</vt:lpstr>
      <vt:lpstr>Dual Identity &amp; Dealing With Stress</vt:lpstr>
      <vt:lpstr>Best Practices &amp; Internal Resources</vt:lpstr>
      <vt:lpstr>Best Practices &amp; Internal Resources</vt:lpstr>
      <vt:lpstr>Best Practices Continued</vt:lpstr>
      <vt:lpstr>Two Year to Four Year Options</vt:lpstr>
      <vt:lpstr>Best Practices &amp; Internal Resources</vt:lpstr>
      <vt:lpstr>University Best Practices - Examples</vt:lpstr>
      <vt:lpstr>Resources</vt:lpstr>
      <vt:lpstr>Contact Information </vt:lpstr>
      <vt:lpstr>A Special Thanks To:</vt:lpstr>
      <vt:lpstr>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POLICIES, BEST PRACTICES, AND RESOURCES FOR UNDOCUMENTED STUDENTS</dc:title>
  <dc:creator>Ellen Goldberg</dc:creator>
  <cp:lastModifiedBy>Ellen Goldberg</cp:lastModifiedBy>
  <cp:revision>1</cp:revision>
  <dcterms:modified xsi:type="dcterms:W3CDTF">2015-06-23T12:09:43Z</dcterms:modified>
</cp:coreProperties>
</file>