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8" r:id="rId4"/>
    <p:sldId id="259" r:id="rId5"/>
    <p:sldId id="257" r:id="rId6"/>
    <p:sldId id="260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89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FE252E7-3D89-48C4-AC80-6390E04FD590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2B271A1-3C89-499D-939A-C91BBBFAD4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rfx.cstv.com/photos/schools/depa/genrel/auto_pdf/2012-13/misc_non_event/201213StudentAthletePlanner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200" dirty="0" smtClean="0"/>
              <a:t>Megan </a:t>
            </a:r>
            <a:r>
              <a:rPr lang="en-US" sz="3200" dirty="0" err="1" smtClean="0"/>
              <a:t>Ritt</a:t>
            </a:r>
            <a:r>
              <a:rPr lang="en-US" sz="3200" dirty="0" smtClean="0"/>
              <a:t>, Amy </a:t>
            </a:r>
            <a:r>
              <a:rPr lang="en-US" sz="3200" dirty="0" err="1" smtClean="0"/>
              <a:t>Rosenquist</a:t>
            </a:r>
            <a:r>
              <a:rPr lang="en-US" sz="3200" dirty="0" smtClean="0"/>
              <a:t>, and featuring Anna </a:t>
            </a:r>
            <a:r>
              <a:rPr lang="en-US" sz="3200" dirty="0" err="1" smtClean="0"/>
              <a:t>Tighe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429000"/>
          </a:xfrm>
        </p:spPr>
        <p:txBody>
          <a:bodyPr anchor="t"/>
          <a:lstStyle/>
          <a:p>
            <a:pPr marL="0" indent="0">
              <a:buNone/>
            </a:pPr>
            <a:r>
              <a:rPr lang="en-US" sz="3200" u="sng" dirty="0" smtClean="0"/>
              <a:t>Academic Etiquette, Letters of Recommendation, and Netiquette</a:t>
            </a:r>
          </a:p>
          <a:p>
            <a:pPr marL="0" indent="0">
              <a:buNone/>
            </a:pPr>
            <a:r>
              <a:rPr lang="en-US" sz="3200" b="1" dirty="0" smtClean="0"/>
              <a:t>Agenda:</a:t>
            </a:r>
            <a:endParaRPr lang="en-US" sz="3200" b="1" u="sng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Emailing your professor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Netiquette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Asking for a letter of recommendation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0389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DePaul University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434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Captains will encourage and monitor appropriate use of Facebook. This includes monitoring or excluding questionable pictures and wall messages/status updates.</a:t>
            </a:r>
          </a:p>
          <a:p>
            <a:pPr marL="0" indent="0">
              <a:buNone/>
            </a:pPr>
            <a:r>
              <a:rPr lang="en-US" dirty="0"/>
              <a:t>Student-athletes should not join any groups or ‘be a fan’ of any groups that are disparaging of any segment of the population or themselves. </a:t>
            </a:r>
          </a:p>
          <a:p>
            <a:pPr marL="0" indent="0">
              <a:buNone/>
            </a:pPr>
            <a:r>
              <a:rPr lang="en-US" dirty="0"/>
              <a:t> Student-athletes who use Facebook are strongly encouraged to use it to connect with DePaul community- i.e. Blue Crew, club teams, campus events, etc.</a:t>
            </a:r>
          </a:p>
          <a:p>
            <a:pPr marL="0" indent="0">
              <a:buNone/>
            </a:pPr>
            <a:r>
              <a:rPr lang="en-US" dirty="0"/>
              <a:t> Absolutely NO sharing of password and log in information. Any information posted </a:t>
            </a:r>
            <a:r>
              <a:rPr lang="en-US" dirty="0" smtClean="0"/>
              <a:t>will </a:t>
            </a:r>
            <a:r>
              <a:rPr lang="en-US" dirty="0"/>
              <a:t>be assumed to be your own.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4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15000"/>
            <a:ext cx="67818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DePaul University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76800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Reinforcement of Policy:</a:t>
            </a:r>
          </a:p>
          <a:p>
            <a:r>
              <a:rPr lang="en-US" dirty="0" smtClean="0"/>
              <a:t>All </a:t>
            </a:r>
            <a:r>
              <a:rPr lang="en-US" dirty="0"/>
              <a:t>student-athlete Facebook users MUST join the DePaul Athletic Group as well as </a:t>
            </a:r>
            <a:r>
              <a:rPr lang="en-US" dirty="0" smtClean="0"/>
              <a:t>become “friends</a:t>
            </a:r>
            <a:r>
              <a:rPr lang="en-US" dirty="0"/>
              <a:t>” with their team captains and DIBS, the profile that the athletics </a:t>
            </a:r>
            <a:r>
              <a:rPr lang="en-US" dirty="0" smtClean="0"/>
              <a:t>administration will </a:t>
            </a:r>
            <a:r>
              <a:rPr lang="en-US" dirty="0"/>
              <a:t>now utilize to reach out to student-athletes and as a backup vehicle for </a:t>
            </a:r>
            <a:r>
              <a:rPr lang="en-US" dirty="0" smtClean="0"/>
              <a:t>captain’s monitoring</a:t>
            </a:r>
            <a:r>
              <a:rPr lang="en-US" dirty="0"/>
              <a:t>.</a:t>
            </a:r>
          </a:p>
          <a:p>
            <a:r>
              <a:rPr lang="en-US" dirty="0" smtClean="0"/>
              <a:t>Coaches </a:t>
            </a:r>
            <a:r>
              <a:rPr lang="en-US" dirty="0"/>
              <a:t>may have their own more restrictive sport policies including requiring </a:t>
            </a:r>
            <a:r>
              <a:rPr lang="en-US" dirty="0" smtClean="0"/>
              <a:t>student athletes to </a:t>
            </a:r>
            <a:r>
              <a:rPr lang="en-US" dirty="0"/>
              <a:t>“friend” them</a:t>
            </a:r>
            <a:r>
              <a:rPr lang="en-US" dirty="0" smtClean="0"/>
              <a:t>.  </a:t>
            </a:r>
            <a:r>
              <a:rPr lang="en-US" dirty="0"/>
              <a:t>It is each captains’ responsibility to monitor all teammates’ profiles at least on a </a:t>
            </a:r>
            <a:r>
              <a:rPr lang="en-US" dirty="0" smtClean="0"/>
              <a:t>weekly basis</a:t>
            </a:r>
            <a:r>
              <a:rPr lang="en-US" dirty="0"/>
              <a:t>.</a:t>
            </a:r>
          </a:p>
          <a:p>
            <a:r>
              <a:rPr lang="en-US" dirty="0" smtClean="0"/>
              <a:t>Captains </a:t>
            </a:r>
            <a:r>
              <a:rPr lang="en-US" dirty="0"/>
              <a:t>will be held accountable for inappropriate use that is not dealt with immediately.</a:t>
            </a:r>
          </a:p>
          <a:p>
            <a:r>
              <a:rPr lang="en-US" dirty="0" smtClean="0"/>
              <a:t>1st </a:t>
            </a:r>
            <a:r>
              <a:rPr lang="en-US" dirty="0"/>
              <a:t>time offense dealt with by captains and coach.</a:t>
            </a:r>
          </a:p>
          <a:p>
            <a:r>
              <a:rPr lang="en-US" dirty="0" smtClean="0"/>
              <a:t>If </a:t>
            </a:r>
            <a:r>
              <a:rPr lang="en-US" dirty="0"/>
              <a:t>a captain or coach finds inappropriate content on a student-athlete’s profile, the </a:t>
            </a:r>
            <a:r>
              <a:rPr lang="en-US" dirty="0" smtClean="0"/>
              <a:t>student athlete must </a:t>
            </a:r>
            <a:r>
              <a:rPr lang="en-US" dirty="0"/>
              <a:t>remove or fix the issue immediately.</a:t>
            </a:r>
          </a:p>
          <a:p>
            <a:r>
              <a:rPr lang="en-US" dirty="0" smtClean="0"/>
              <a:t>It </a:t>
            </a:r>
            <a:r>
              <a:rPr lang="en-US" dirty="0"/>
              <a:t>should be noted that athletics administration reserves the right to amend or rescind </a:t>
            </a:r>
            <a:r>
              <a:rPr lang="en-US" dirty="0" smtClean="0"/>
              <a:t>the Facebook </a:t>
            </a:r>
            <a:r>
              <a:rPr lang="en-US" dirty="0"/>
              <a:t>policy due to non-compliance with the policy at any time.</a:t>
            </a:r>
          </a:p>
        </p:txBody>
      </p:sp>
    </p:spTree>
    <p:extLst>
      <p:ext uri="{BB962C8B-B14F-4D97-AF65-F5344CB8AC3E}">
        <p14:creationId xmlns:p14="http://schemas.microsoft.com/office/powerpoint/2010/main" val="9092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Dear Professor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make friends and influence people with professional writing and good manners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sz="4000" dirty="0" smtClean="0"/>
              <a:t>Hey Amy, Something’s come up. I unfortunately can’t make it to class again today. Can I bring the homework next time and still get full credit for it? I did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I seen on Blackboard you gave me a 0 for the homework. I don’t think that’s fair since I actually did it you just don’t know </a:t>
            </a:r>
            <a:r>
              <a:rPr lang="en-US" sz="3200" dirty="0" err="1" smtClean="0"/>
              <a:t>cuz</a:t>
            </a:r>
            <a:r>
              <a:rPr lang="en-US" sz="3200" dirty="0" smtClean="0"/>
              <a:t> I was detained due to car problems and I was in the ‘burbs and ended up having to spend the night there so I couldn’t get back to the city in time but I still done the work. So I can give it to you next week right? For the points?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057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Dear Professor </a:t>
            </a:r>
            <a:r>
              <a:rPr lang="en-US" dirty="0" err="1" smtClean="0"/>
              <a:t>Rosenquist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I hope you are having a pleasant day. I regret to inform you that due to a family emergency, I will not be able to attend class today. My brother is too ill to attend school, and my mother has requested that I stay home with him so that she can attend work without the risk of losing her job. I understand that despite my family situation, I am still responsible for today’s class material and homework. I have read the assigned chapter and completed the homework. If possible, may I email the homework to you as an attachment? I would also like to request permission to make up today’s quiz. Again, I apologize for my absence. Sincerely,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0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5400" dirty="0"/>
              <a:t>d</a:t>
            </a:r>
            <a:r>
              <a:rPr lang="en-US" sz="5400" dirty="0" smtClean="0"/>
              <a:t>idn’t make it today, my apologies. also my printer is broken. can u print my paper.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195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67000"/>
            <a:ext cx="6781800" cy="3429000"/>
          </a:xfrm>
        </p:spPr>
        <p:txBody>
          <a:bodyPr anchor="t">
            <a:normAutofit/>
          </a:bodyPr>
          <a:lstStyle/>
          <a:p>
            <a:r>
              <a:rPr lang="en-US" sz="7200" dirty="0" smtClean="0"/>
              <a:t>Did I miss anything?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Dear Professor, I wasn’t in class today because I overslept.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0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DePaul University </a:t>
            </a:r>
            <a:br>
              <a:rPr lang="en-US" dirty="0" smtClean="0"/>
            </a:br>
            <a:r>
              <a:rPr lang="en-US" dirty="0" smtClean="0"/>
              <a:t>student athlete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Personal Webpage/Facebook Policy p.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29726"/>
            <a:ext cx="6781800" cy="10948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DePaul University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 anchor="t"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u="sng" dirty="0"/>
              <a:t>Guidelines for appropriate Facebook usage by student-athletes:</a:t>
            </a:r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r>
              <a:rPr lang="en-US" sz="5100" dirty="0" smtClean="0"/>
              <a:t>May </a:t>
            </a:r>
            <a:r>
              <a:rPr lang="en-US" sz="5100" dirty="0"/>
              <a:t>post a maximum of 15 appropriate photos.</a:t>
            </a:r>
          </a:p>
          <a:p>
            <a:pPr marL="0" indent="0">
              <a:buNone/>
            </a:pPr>
            <a:r>
              <a:rPr lang="en-US" sz="5100" dirty="0" smtClean="0"/>
              <a:t>Removing </a:t>
            </a:r>
            <a:r>
              <a:rPr lang="en-US" sz="5100" dirty="0"/>
              <a:t>tags of inappropriate pictures is the responsibility of each student-athlete.</a:t>
            </a:r>
          </a:p>
          <a:p>
            <a:pPr marL="0" indent="0">
              <a:buNone/>
            </a:pPr>
            <a:r>
              <a:rPr lang="en-US" sz="5100" dirty="0" smtClean="0"/>
              <a:t>For </a:t>
            </a:r>
            <a:r>
              <a:rPr lang="en-US" sz="5100" dirty="0"/>
              <a:t>continued safety reasons, no private information shall be posted- i.e. phone </a:t>
            </a:r>
            <a:r>
              <a:rPr lang="en-US" sz="5100" dirty="0" smtClean="0"/>
              <a:t>numbers, address</a:t>
            </a:r>
            <a:r>
              <a:rPr lang="en-US" sz="5100" dirty="0"/>
              <a:t>, full birth </a:t>
            </a:r>
            <a:r>
              <a:rPr lang="en-US" sz="5100" dirty="0" smtClean="0"/>
              <a:t>date</a:t>
            </a:r>
            <a:r>
              <a:rPr lang="en-US" sz="5100" dirty="0"/>
              <a:t>, email address, dormitory.</a:t>
            </a:r>
          </a:p>
          <a:p>
            <a:pPr marL="0" indent="0">
              <a:buNone/>
            </a:pPr>
            <a:r>
              <a:rPr lang="en-US" sz="5100" dirty="0" smtClean="0"/>
              <a:t>No </a:t>
            </a:r>
            <a:r>
              <a:rPr lang="en-US" sz="5100" dirty="0"/>
              <a:t>involvement in anti-DePaul groups, events, comments, pictures, etc.</a:t>
            </a:r>
          </a:p>
          <a:p>
            <a:pPr marL="0" indent="0">
              <a:buNone/>
            </a:pPr>
            <a:r>
              <a:rPr lang="en-US" sz="5100" smtClean="0"/>
              <a:t>No </a:t>
            </a:r>
            <a:r>
              <a:rPr lang="en-US" sz="5100" dirty="0"/>
              <a:t>inappropriate pictures: alcohol, drugs</a:t>
            </a:r>
            <a:r>
              <a:rPr lang="en-US" sz="5100"/>
              <a:t>, </a:t>
            </a:r>
            <a:r>
              <a:rPr lang="en-US" sz="5100" smtClean="0"/>
              <a:t>weapons/ violence</a:t>
            </a:r>
            <a:r>
              <a:rPr lang="en-US" sz="5100" dirty="0"/>
              <a:t>, gestures, </a:t>
            </a:r>
            <a:r>
              <a:rPr lang="en-US" sz="5100" dirty="0" smtClean="0"/>
              <a:t>inappropriate clothing</a:t>
            </a:r>
            <a:r>
              <a:rPr lang="en-US" sz="5100" dirty="0"/>
              <a:t>, signs, degrading teammates/others.</a:t>
            </a:r>
          </a:p>
          <a:p>
            <a:pPr marL="0" indent="0">
              <a:buNone/>
            </a:pPr>
            <a:r>
              <a:rPr lang="en-US" sz="5100" dirty="0" smtClean="0"/>
              <a:t> 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24807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154</TotalTime>
  <Words>723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NewsPrint</vt:lpstr>
      <vt:lpstr>Megan Ritt, Amy Rosenquist, and featuring Anna Tighe</vt:lpstr>
      <vt:lpstr>Dear Professor,</vt:lpstr>
      <vt:lpstr>Example #1</vt:lpstr>
      <vt:lpstr>Example #2</vt:lpstr>
      <vt:lpstr>Example #3</vt:lpstr>
      <vt:lpstr>Example #4</vt:lpstr>
      <vt:lpstr>Did I miss anything?</vt:lpstr>
      <vt:lpstr>DePaul University  student athlete handbook</vt:lpstr>
      <vt:lpstr>DePaul University</vt:lpstr>
      <vt:lpstr>DePaul University</vt:lpstr>
      <vt:lpstr>DePaul University</vt:lpstr>
    </vt:vector>
  </TitlesOfParts>
  <Company>City Colleges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Professor,</dc:title>
  <dc:creator>Amy Rosenquist</dc:creator>
  <cp:lastModifiedBy>Ellen</cp:lastModifiedBy>
  <cp:revision>8</cp:revision>
  <dcterms:created xsi:type="dcterms:W3CDTF">2014-02-27T16:29:41Z</dcterms:created>
  <dcterms:modified xsi:type="dcterms:W3CDTF">2014-03-08T19:09:21Z</dcterms:modified>
</cp:coreProperties>
</file>